
<file path=[Content_Types].xml><?xml version="1.0" encoding="utf-8"?>
<Types xmlns="http://schemas.openxmlformats.org/package/2006/content-types">
  <Default ContentType="application/x-fontdata" Extension="fntdata"/>
  <Default ContentType="image/gif" Extension="gif"/>
  <Default ContentType="image/jpeg" Extension="jpg"/>
  <Default ContentType="image/png" Extension="png"/>
  <Default ContentType="application/vnd.openxmlformats-package.relationships+xml" Extension="rels"/>
  <Default ContentType="application/xml" Extension="xml"/>
  <Override ContentType="application/vnd.openxmlformats-officedocument.presentationml.notesMaster+xml" PartName="/ppt/notesMasters/notesMaster1.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notesSlide+xml" PartName="/ppt/notesSlides/notesSlide38.xml"/>
  <Override ContentType="application/vnd.openxmlformats-officedocument.presentationml.notesSlide+xml" PartName="/ppt/notesSlides/notesSlide39.xml"/>
  <Override ContentType="application/vnd.openxmlformats-officedocument.presentationml.notesSlide+xml" PartName="/ppt/notesSlides/notesSlide40.xml"/>
  <Override ContentType="application/vnd.openxmlformats-officedocument.presentationml.notesSlide+xml" PartName="/ppt/notesSlides/notesSlide41.xml"/>
  <Override ContentType="application/vnd.openxmlformats-officedocument.presentationml.notesSlide+xml" PartName="/ppt/notesSlides/notesSlide42.xml"/>
  <Override ContentType="application/vnd.openxmlformats-officedocument.presentationml.notesSlide+xml" PartName="/ppt/notesSlides/notesSlide43.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presProps+xml" PartName="/ppt/presProps.xml"/>
  <Override ContentType="application/vnd.openxmlformats-officedocument.presentationml.presentation.main+xml" PartName="/ppt/presentation.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4"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Lst>
  <p:sldSz cy="5143500" cx="9144000"/>
  <p:notesSz cx="6858000" cy="9144000"/>
  <p:embeddedFontLst>
    <p:embeddedFont>
      <p:font typeface="Roboto Slab"/>
      <p:regular r:id="rId48"/>
      <p:bold r:id="rId49"/>
    </p:embeddedFont>
    <p:embeddedFont>
      <p:font typeface="Helvetica Neue"/>
      <p:regular r:id="rId50"/>
      <p:bold r:id="rId51"/>
      <p:italic r:id="rId52"/>
      <p:boldItalic r:id="rId5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font" Target="fonts/RobotoSlab-regular.fntdata"/><Relationship Id="rId47" Type="http://schemas.openxmlformats.org/officeDocument/2006/relationships/slide" Target="slides/slide43.xml"/><Relationship Id="rId49" Type="http://schemas.openxmlformats.org/officeDocument/2006/relationships/font" Target="fonts/RobotoSlab-bold.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font" Target="fonts/HelveticaNeue-bold.fntdata"/><Relationship Id="rId50" Type="http://schemas.openxmlformats.org/officeDocument/2006/relationships/font" Target="fonts/HelveticaNeue-regular.fntdata"/><Relationship Id="rId53" Type="http://schemas.openxmlformats.org/officeDocument/2006/relationships/font" Target="fonts/HelveticaNeue-boldItalic.fntdata"/><Relationship Id="rId52" Type="http://schemas.openxmlformats.org/officeDocument/2006/relationships/font" Target="fonts/HelveticaNeue-italic.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5" name="Shape 215"/>
        <p:cNvGrpSpPr/>
        <p:nvPr/>
      </p:nvGrpSpPr>
      <p:grpSpPr>
        <a:xfrm>
          <a:off x="0" y="0"/>
          <a:ext cx="0" cy="0"/>
          <a:chOff x="0" y="0"/>
          <a:chExt cx="0" cy="0"/>
        </a:xfrm>
      </p:grpSpPr>
      <p:sp>
        <p:nvSpPr>
          <p:cNvPr id="216" name="Google Shape;216;g6b74f09be5_0_22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6b74f09be5_0_2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3" name="Shape 273"/>
        <p:cNvGrpSpPr/>
        <p:nvPr/>
      </p:nvGrpSpPr>
      <p:grpSpPr>
        <a:xfrm>
          <a:off x="0" y="0"/>
          <a:ext cx="0" cy="0"/>
          <a:chOff x="0" y="0"/>
          <a:chExt cx="0" cy="0"/>
        </a:xfrm>
      </p:grpSpPr>
      <p:sp>
        <p:nvSpPr>
          <p:cNvPr id="274" name="Google Shape;274;g6d7f69e98c_1_2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6d7f69e98c_1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93000"/>
              </a:lnSpc>
              <a:spcBef>
                <a:spcPts val="0"/>
              </a:spcBef>
              <a:spcAft>
                <a:spcPts val="0"/>
              </a:spcAft>
              <a:buClr>
                <a:schemeClr val="dk1"/>
              </a:buClr>
              <a:buSzPts val="1100"/>
              <a:buFont typeface="Arial"/>
              <a:buNone/>
            </a:pPr>
            <a:r>
              <a:rPr lang="en" sz="1200">
                <a:latin typeface="Helvetica Neue"/>
                <a:ea typeface="Helvetica Neue"/>
                <a:cs typeface="Helvetica Neue"/>
                <a:sym typeface="Helvetica Neue"/>
              </a:rPr>
              <a:t>Adjust for your class as needed</a:t>
            </a:r>
            <a:endParaRPr sz="1200">
              <a:latin typeface="Helvetica Neue"/>
              <a:ea typeface="Helvetica Neue"/>
              <a:cs typeface="Helvetica Neue"/>
              <a:sym typeface="Helvetica Neue"/>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1" name="Shape 311"/>
        <p:cNvGrpSpPr/>
        <p:nvPr/>
      </p:nvGrpSpPr>
      <p:grpSpPr>
        <a:xfrm>
          <a:off x="0" y="0"/>
          <a:ext cx="0" cy="0"/>
          <a:chOff x="0" y="0"/>
          <a:chExt cx="0" cy="0"/>
        </a:xfrm>
      </p:grpSpPr>
      <p:sp>
        <p:nvSpPr>
          <p:cNvPr id="312" name="Google Shape;312;g6d7f69e98c_1_5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6d7f69e98c_1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93000"/>
              </a:lnSpc>
              <a:spcBef>
                <a:spcPts val="0"/>
              </a:spcBef>
              <a:spcAft>
                <a:spcPts val="0"/>
              </a:spcAft>
              <a:buClr>
                <a:schemeClr val="dk1"/>
              </a:buClr>
              <a:buSzPts val="1100"/>
              <a:buFont typeface="Arial"/>
              <a:buNone/>
            </a:pPr>
            <a:r>
              <a:t/>
            </a:r>
            <a:endParaRPr sz="1200">
              <a:latin typeface="Helvetica Neue"/>
              <a:ea typeface="Helvetica Neue"/>
              <a:cs typeface="Helvetica Neue"/>
              <a:sym typeface="Helvetica Neue"/>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6" name="Shape 326"/>
        <p:cNvGrpSpPr/>
        <p:nvPr/>
      </p:nvGrpSpPr>
      <p:grpSpPr>
        <a:xfrm>
          <a:off x="0" y="0"/>
          <a:ext cx="0" cy="0"/>
          <a:chOff x="0" y="0"/>
          <a:chExt cx="0" cy="0"/>
        </a:xfrm>
      </p:grpSpPr>
      <p:sp>
        <p:nvSpPr>
          <p:cNvPr id="327" name="Google Shape;327;g6daf2a09e6_0_38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6daf2a09e6_0_3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93000"/>
              </a:lnSpc>
              <a:spcBef>
                <a:spcPts val="0"/>
              </a:spcBef>
              <a:spcAft>
                <a:spcPts val="0"/>
              </a:spcAft>
              <a:buClr>
                <a:schemeClr val="dk1"/>
              </a:buClr>
              <a:buSzPts val="1100"/>
              <a:buFont typeface="Arial"/>
              <a:buNone/>
            </a:pPr>
            <a:r>
              <a:t/>
            </a:r>
            <a:endParaRPr sz="1200">
              <a:latin typeface="Helvetica Neue"/>
              <a:ea typeface="Helvetica Neue"/>
              <a:cs typeface="Helvetica Neue"/>
              <a:sym typeface="Helvetica Neue"/>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2" name="Shape 342"/>
        <p:cNvGrpSpPr/>
        <p:nvPr/>
      </p:nvGrpSpPr>
      <p:grpSpPr>
        <a:xfrm>
          <a:off x="0" y="0"/>
          <a:ext cx="0" cy="0"/>
          <a:chOff x="0" y="0"/>
          <a:chExt cx="0" cy="0"/>
        </a:xfrm>
      </p:grpSpPr>
      <p:sp>
        <p:nvSpPr>
          <p:cNvPr id="343" name="Google Shape;343;g6daf2a09e6_0_40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44" name="Google Shape;344;g6daf2a09e6_0_4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93000"/>
              </a:lnSpc>
              <a:spcBef>
                <a:spcPts val="0"/>
              </a:spcBef>
              <a:spcAft>
                <a:spcPts val="0"/>
              </a:spcAft>
              <a:buClr>
                <a:schemeClr val="dk1"/>
              </a:buClr>
              <a:buSzPts val="1100"/>
              <a:buFont typeface="Arial"/>
              <a:buNone/>
            </a:pPr>
            <a:r>
              <a:t/>
            </a:r>
            <a:endParaRPr sz="1200">
              <a:latin typeface="Helvetica Neue"/>
              <a:ea typeface="Helvetica Neue"/>
              <a:cs typeface="Helvetica Neue"/>
              <a:sym typeface="Helvetica Neue"/>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1" name="Shape 351"/>
        <p:cNvGrpSpPr/>
        <p:nvPr/>
      </p:nvGrpSpPr>
      <p:grpSpPr>
        <a:xfrm>
          <a:off x="0" y="0"/>
          <a:ext cx="0" cy="0"/>
          <a:chOff x="0" y="0"/>
          <a:chExt cx="0" cy="0"/>
        </a:xfrm>
      </p:grpSpPr>
      <p:sp>
        <p:nvSpPr>
          <p:cNvPr id="352" name="Google Shape;352;g768fb131da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53" name="Google Shape;353;g768fb131d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93000"/>
              </a:lnSpc>
              <a:spcBef>
                <a:spcPts val="0"/>
              </a:spcBef>
              <a:spcAft>
                <a:spcPts val="0"/>
              </a:spcAft>
              <a:buClr>
                <a:schemeClr val="dk1"/>
              </a:buClr>
              <a:buSzPts val="1100"/>
              <a:buFont typeface="Arial"/>
              <a:buNone/>
            </a:pPr>
            <a:r>
              <a:t/>
            </a:r>
            <a:endParaRPr sz="1200">
              <a:latin typeface="Helvetica Neue"/>
              <a:ea typeface="Helvetica Neue"/>
              <a:cs typeface="Helvetica Neue"/>
              <a:sym typeface="Helvetica Neue"/>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9" name="Shape 359"/>
        <p:cNvGrpSpPr/>
        <p:nvPr/>
      </p:nvGrpSpPr>
      <p:grpSpPr>
        <a:xfrm>
          <a:off x="0" y="0"/>
          <a:ext cx="0" cy="0"/>
          <a:chOff x="0" y="0"/>
          <a:chExt cx="0" cy="0"/>
        </a:xfrm>
      </p:grpSpPr>
      <p:sp>
        <p:nvSpPr>
          <p:cNvPr id="360" name="Google Shape;360;g768fb131da_0_1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61" name="Google Shape;361;g768fb131da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93000"/>
              </a:lnSpc>
              <a:spcBef>
                <a:spcPts val="0"/>
              </a:spcBef>
              <a:spcAft>
                <a:spcPts val="0"/>
              </a:spcAft>
              <a:buClr>
                <a:schemeClr val="dk1"/>
              </a:buClr>
              <a:buSzPts val="1100"/>
              <a:buFont typeface="Arial"/>
              <a:buNone/>
            </a:pPr>
            <a:r>
              <a:t/>
            </a:r>
            <a:endParaRPr sz="1200">
              <a:latin typeface="Helvetica Neue"/>
              <a:ea typeface="Helvetica Neue"/>
              <a:cs typeface="Helvetica Neue"/>
              <a:sym typeface="Helvetica Neue"/>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7" name="Shape 367"/>
        <p:cNvGrpSpPr/>
        <p:nvPr/>
      </p:nvGrpSpPr>
      <p:grpSpPr>
        <a:xfrm>
          <a:off x="0" y="0"/>
          <a:ext cx="0" cy="0"/>
          <a:chOff x="0" y="0"/>
          <a:chExt cx="0" cy="0"/>
        </a:xfrm>
      </p:grpSpPr>
      <p:sp>
        <p:nvSpPr>
          <p:cNvPr id="368" name="Google Shape;368;g768fb131da_0_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69" name="Google Shape;369;g768fb131da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93000"/>
              </a:lnSpc>
              <a:spcBef>
                <a:spcPts val="0"/>
              </a:spcBef>
              <a:spcAft>
                <a:spcPts val="0"/>
              </a:spcAft>
              <a:buClr>
                <a:schemeClr val="dk1"/>
              </a:buClr>
              <a:buSzPts val="1100"/>
              <a:buFont typeface="Arial"/>
              <a:buNone/>
            </a:pPr>
            <a:r>
              <a:t/>
            </a:r>
            <a:endParaRPr sz="1200">
              <a:latin typeface="Helvetica Neue"/>
              <a:ea typeface="Helvetica Neue"/>
              <a:cs typeface="Helvetica Neue"/>
              <a:sym typeface="Helvetica Neue"/>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5" name="Shape 375"/>
        <p:cNvGrpSpPr/>
        <p:nvPr/>
      </p:nvGrpSpPr>
      <p:grpSpPr>
        <a:xfrm>
          <a:off x="0" y="0"/>
          <a:ext cx="0" cy="0"/>
          <a:chOff x="0" y="0"/>
          <a:chExt cx="0" cy="0"/>
        </a:xfrm>
      </p:grpSpPr>
      <p:sp>
        <p:nvSpPr>
          <p:cNvPr id="376" name="Google Shape;376;g6d7f69e98c_1_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77" name="Google Shape;377;g6d7f69e98c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93000"/>
              </a:lnSpc>
              <a:spcBef>
                <a:spcPts val="0"/>
              </a:spcBef>
              <a:spcAft>
                <a:spcPts val="0"/>
              </a:spcAft>
              <a:buClr>
                <a:schemeClr val="dk1"/>
              </a:buClr>
              <a:buSzPts val="1100"/>
              <a:buFont typeface="Arial"/>
              <a:buNone/>
            </a:pPr>
            <a:r>
              <a:t/>
            </a:r>
            <a:endParaRPr sz="1200">
              <a:latin typeface="Helvetica Neue"/>
              <a:ea typeface="Helvetica Neue"/>
              <a:cs typeface="Helvetica Neue"/>
              <a:sym typeface="Helvetica Neue"/>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2" name="Shape 382"/>
        <p:cNvGrpSpPr/>
        <p:nvPr/>
      </p:nvGrpSpPr>
      <p:grpSpPr>
        <a:xfrm>
          <a:off x="0" y="0"/>
          <a:ext cx="0" cy="0"/>
          <a:chOff x="0" y="0"/>
          <a:chExt cx="0" cy="0"/>
        </a:xfrm>
      </p:grpSpPr>
      <p:sp>
        <p:nvSpPr>
          <p:cNvPr id="383" name="Google Shape;383;g6c6b0331df_0_8: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84" name="Google Shape;384;g6c6b0331df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93000"/>
              </a:lnSpc>
              <a:spcBef>
                <a:spcPts val="0"/>
              </a:spcBef>
              <a:spcAft>
                <a:spcPts val="0"/>
              </a:spcAft>
              <a:buClr>
                <a:schemeClr val="dk1"/>
              </a:buClr>
              <a:buSzPts val="1100"/>
              <a:buFont typeface="Arial"/>
              <a:buNone/>
            </a:pPr>
            <a:r>
              <a:t/>
            </a:r>
            <a:endParaRPr sz="1200">
              <a:latin typeface="Helvetica Neue"/>
              <a:ea typeface="Helvetica Neue"/>
              <a:cs typeface="Helvetica Neue"/>
              <a:sym typeface="Helvetica Neue"/>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2" name="Shape 392"/>
        <p:cNvGrpSpPr/>
        <p:nvPr/>
      </p:nvGrpSpPr>
      <p:grpSpPr>
        <a:xfrm>
          <a:off x="0" y="0"/>
          <a:ext cx="0" cy="0"/>
          <a:chOff x="0" y="0"/>
          <a:chExt cx="0" cy="0"/>
        </a:xfrm>
      </p:grpSpPr>
      <p:sp>
        <p:nvSpPr>
          <p:cNvPr id="393" name="Google Shape;393;g768fb131da_1_17: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94" name="Google Shape;394;g768fb131da_1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t/>
            </a:r>
            <a:endParaRPr/>
          </a:p>
          <a:p>
            <a:pPr indent="0" lvl="0" marL="0" marR="0" rtl="0" algn="l">
              <a:lnSpc>
                <a:spcPct val="100000"/>
              </a:lnSpc>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0" name="Shape 220"/>
        <p:cNvGrpSpPr/>
        <p:nvPr/>
      </p:nvGrpSpPr>
      <p:grpSpPr>
        <a:xfrm>
          <a:off x="0" y="0"/>
          <a:ext cx="0" cy="0"/>
          <a:chOff x="0" y="0"/>
          <a:chExt cx="0" cy="0"/>
        </a:xfrm>
      </p:grpSpPr>
      <p:sp>
        <p:nvSpPr>
          <p:cNvPr id="221" name="Google Shape;221;g6b74f09be5_0_22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6b74f09be5_0_2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5" name="Shape 405"/>
        <p:cNvGrpSpPr/>
        <p:nvPr/>
      </p:nvGrpSpPr>
      <p:grpSpPr>
        <a:xfrm>
          <a:off x="0" y="0"/>
          <a:ext cx="0" cy="0"/>
          <a:chOff x="0" y="0"/>
          <a:chExt cx="0" cy="0"/>
        </a:xfrm>
      </p:grpSpPr>
      <p:sp>
        <p:nvSpPr>
          <p:cNvPr id="406" name="Google Shape;406;g768fb131da_1_4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07" name="Google Shape;407;g768fb131da_1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t/>
            </a:r>
            <a:endParaRPr/>
          </a:p>
          <a:p>
            <a:pPr indent="0" lvl="0" marL="0" marR="0" rtl="0" algn="l">
              <a:lnSpc>
                <a:spcPct val="100000"/>
              </a:lnSpc>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8" name="Shape 418"/>
        <p:cNvGrpSpPr/>
        <p:nvPr/>
      </p:nvGrpSpPr>
      <p:grpSpPr>
        <a:xfrm>
          <a:off x="0" y="0"/>
          <a:ext cx="0" cy="0"/>
          <a:chOff x="0" y="0"/>
          <a:chExt cx="0" cy="0"/>
        </a:xfrm>
      </p:grpSpPr>
      <p:sp>
        <p:nvSpPr>
          <p:cNvPr id="419" name="Google Shape;419;g768fb131da_1_53: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20" name="Google Shape;420;g768fb131da_1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t/>
            </a:r>
            <a:endParaRPr/>
          </a:p>
          <a:p>
            <a:pPr indent="0" lvl="0" marL="0" marR="0" rtl="0" algn="l">
              <a:lnSpc>
                <a:spcPct val="100000"/>
              </a:lnSpc>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1" name="Shape 431"/>
        <p:cNvGrpSpPr/>
        <p:nvPr/>
      </p:nvGrpSpPr>
      <p:grpSpPr>
        <a:xfrm>
          <a:off x="0" y="0"/>
          <a:ext cx="0" cy="0"/>
          <a:chOff x="0" y="0"/>
          <a:chExt cx="0" cy="0"/>
        </a:xfrm>
      </p:grpSpPr>
      <p:sp>
        <p:nvSpPr>
          <p:cNvPr id="432" name="Google Shape;432;g768fb131da_1_2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33" name="Google Shape;433;g768fb131da_1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t/>
            </a:r>
            <a:endParaRPr/>
          </a:p>
          <a:p>
            <a:pPr indent="0" lvl="0" marL="0" marR="0" rtl="0" algn="l">
              <a:lnSpc>
                <a:spcPct val="100000"/>
              </a:lnSpc>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4" name="Shape 444"/>
        <p:cNvGrpSpPr/>
        <p:nvPr/>
      </p:nvGrpSpPr>
      <p:grpSpPr>
        <a:xfrm>
          <a:off x="0" y="0"/>
          <a:ext cx="0" cy="0"/>
          <a:chOff x="0" y="0"/>
          <a:chExt cx="0" cy="0"/>
        </a:xfrm>
      </p:grpSpPr>
      <p:sp>
        <p:nvSpPr>
          <p:cNvPr id="445" name="Google Shape;445;g6d7f69e98c_1_197: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46" name="Google Shape;446;g6d7f69e98c_1_1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t/>
            </a:r>
            <a:endParaRPr/>
          </a:p>
          <a:p>
            <a:pPr indent="0" lvl="0" marL="0" marR="0" rtl="0" algn="l">
              <a:lnSpc>
                <a:spcPct val="100000"/>
              </a:lnSpc>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7" name="Shape 457"/>
        <p:cNvGrpSpPr/>
        <p:nvPr/>
      </p:nvGrpSpPr>
      <p:grpSpPr>
        <a:xfrm>
          <a:off x="0" y="0"/>
          <a:ext cx="0" cy="0"/>
          <a:chOff x="0" y="0"/>
          <a:chExt cx="0" cy="0"/>
        </a:xfrm>
      </p:grpSpPr>
      <p:sp>
        <p:nvSpPr>
          <p:cNvPr id="458" name="Google Shape;458;g768fb131da_0_11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59" name="Google Shape;459;g768fb131da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t/>
            </a:r>
            <a:endParaRPr/>
          </a:p>
          <a:p>
            <a:pPr indent="0" lvl="0" marL="0" marR="0" rtl="0" algn="l">
              <a:lnSpc>
                <a:spcPct val="100000"/>
              </a:lnSpc>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3" name="Shape 473"/>
        <p:cNvGrpSpPr/>
        <p:nvPr/>
      </p:nvGrpSpPr>
      <p:grpSpPr>
        <a:xfrm>
          <a:off x="0" y="0"/>
          <a:ext cx="0" cy="0"/>
          <a:chOff x="0" y="0"/>
          <a:chExt cx="0" cy="0"/>
        </a:xfrm>
      </p:grpSpPr>
      <p:sp>
        <p:nvSpPr>
          <p:cNvPr id="474" name="Google Shape;474;g6d7f69e98c_1_22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75" name="Google Shape;475;g6d7f69e98c_1_2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t/>
            </a:r>
            <a:endParaRPr/>
          </a:p>
          <a:p>
            <a:pPr indent="0" lvl="0" marL="0" marR="0" rtl="0" algn="l">
              <a:lnSpc>
                <a:spcPct val="100000"/>
              </a:lnSpc>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2" name="Shape 492"/>
        <p:cNvGrpSpPr/>
        <p:nvPr/>
      </p:nvGrpSpPr>
      <p:grpSpPr>
        <a:xfrm>
          <a:off x="0" y="0"/>
          <a:ext cx="0" cy="0"/>
          <a:chOff x="0" y="0"/>
          <a:chExt cx="0" cy="0"/>
        </a:xfrm>
      </p:grpSpPr>
      <p:sp>
        <p:nvSpPr>
          <p:cNvPr id="493" name="Google Shape;493;g6d7f69e98c_1_243: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94" name="Google Shape;494;g6d7f69e98c_1_2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t/>
            </a:r>
            <a:endParaRPr/>
          </a:p>
          <a:p>
            <a:pPr indent="0" lvl="0" marL="0" marR="0" rtl="0" algn="l">
              <a:lnSpc>
                <a:spcPct val="100000"/>
              </a:lnSpc>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4" name="Shape 514"/>
        <p:cNvGrpSpPr/>
        <p:nvPr/>
      </p:nvGrpSpPr>
      <p:grpSpPr>
        <a:xfrm>
          <a:off x="0" y="0"/>
          <a:ext cx="0" cy="0"/>
          <a:chOff x="0" y="0"/>
          <a:chExt cx="0" cy="0"/>
        </a:xfrm>
      </p:grpSpPr>
      <p:sp>
        <p:nvSpPr>
          <p:cNvPr id="515" name="Google Shape;515;g768fb131da_1_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16" name="Google Shape;516;g768fb131da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t/>
            </a:r>
            <a:endParaRPr/>
          </a:p>
          <a:p>
            <a:pPr indent="0" lvl="0" marL="0" marR="0" rtl="0" algn="l">
              <a:lnSpc>
                <a:spcPct val="100000"/>
              </a:lnSpc>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1" name="Shape 521"/>
        <p:cNvGrpSpPr/>
        <p:nvPr/>
      </p:nvGrpSpPr>
      <p:grpSpPr>
        <a:xfrm>
          <a:off x="0" y="0"/>
          <a:ext cx="0" cy="0"/>
          <a:chOff x="0" y="0"/>
          <a:chExt cx="0" cy="0"/>
        </a:xfrm>
      </p:grpSpPr>
      <p:sp>
        <p:nvSpPr>
          <p:cNvPr id="522" name="Google Shape;522;g768fb131da_0_5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23" name="Google Shape;523;g768fb131da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lang="en" sz="900">
                <a:solidFill>
                  <a:srgbClr val="24292E"/>
                </a:solidFill>
                <a:highlight>
                  <a:srgbClr val="FFFFFF"/>
                </a:highlight>
                <a:latin typeface="Consolas"/>
                <a:ea typeface="Consolas"/>
                <a:cs typeface="Consolas"/>
                <a:sym typeface="Consolas"/>
              </a:rPr>
              <a:t>Example data fetching code in React Hooks:</a:t>
            </a:r>
            <a:endParaRPr sz="900">
              <a:solidFill>
                <a:srgbClr val="24292E"/>
              </a:solidFill>
              <a:highlight>
                <a:srgbClr val="FFFFFF"/>
              </a:highlight>
              <a:latin typeface="Consolas"/>
              <a:ea typeface="Consolas"/>
              <a:cs typeface="Consolas"/>
              <a:sym typeface="Consolas"/>
            </a:endParaRPr>
          </a:p>
          <a:p>
            <a:pPr indent="0" lvl="0" marL="0" marR="0" rtl="0" algn="l">
              <a:lnSpc>
                <a:spcPct val="100000"/>
              </a:lnSpc>
              <a:spcBef>
                <a:spcPts val="0"/>
              </a:spcBef>
              <a:spcAft>
                <a:spcPts val="0"/>
              </a:spcAft>
              <a:buClr>
                <a:schemeClr val="dk1"/>
              </a:buClr>
              <a:buSzPts val="1100"/>
              <a:buFont typeface="Arial"/>
              <a:buNone/>
            </a:pPr>
            <a:r>
              <a:rPr lang="en" sz="900">
                <a:solidFill>
                  <a:srgbClr val="24292E"/>
                </a:solidFill>
                <a:highlight>
                  <a:srgbClr val="FFFFFF"/>
                </a:highlight>
                <a:latin typeface="Consolas"/>
                <a:ea typeface="Consolas"/>
                <a:cs typeface="Consolas"/>
                <a:sym typeface="Consolas"/>
              </a:rPr>
              <a:t> -- with async/await: https://medium.com/better-programming/how-to-fetch-data-from-an-api-with-react-hooks-9e7202b8afcd</a:t>
            </a:r>
            <a:endParaRPr sz="900">
              <a:solidFill>
                <a:srgbClr val="24292E"/>
              </a:solidFill>
              <a:highlight>
                <a:srgbClr val="FFFFFF"/>
              </a:highlight>
              <a:latin typeface="Consolas"/>
              <a:ea typeface="Consolas"/>
              <a:cs typeface="Consolas"/>
              <a:sym typeface="Consolas"/>
            </a:endParaRPr>
          </a:p>
          <a:p>
            <a:pPr indent="0" lvl="0" marL="0" marR="0" rtl="0" algn="l">
              <a:lnSpc>
                <a:spcPct val="100000"/>
              </a:lnSpc>
              <a:spcBef>
                <a:spcPts val="0"/>
              </a:spcBef>
              <a:spcAft>
                <a:spcPts val="0"/>
              </a:spcAft>
              <a:buClr>
                <a:schemeClr val="dk1"/>
              </a:buClr>
              <a:buSzPts val="1100"/>
              <a:buFont typeface="Arial"/>
              <a:buNone/>
            </a:pPr>
            <a:r>
              <a:rPr lang="en" sz="900">
                <a:solidFill>
                  <a:srgbClr val="24292E"/>
                </a:solidFill>
                <a:highlight>
                  <a:srgbClr val="FFFFFF"/>
                </a:highlight>
                <a:latin typeface="Consolas"/>
                <a:ea typeface="Consolas"/>
                <a:cs typeface="Consolas"/>
                <a:sym typeface="Consolas"/>
              </a:rPr>
              <a:t> -- without async/await: https://medium.com/javascript-in-plain-english/react-hooks-how-to-use-useeffect-ecea3e90d84 </a:t>
            </a:r>
            <a:endParaRPr sz="900">
              <a:solidFill>
                <a:srgbClr val="24292E"/>
              </a:solidFill>
              <a:highlight>
                <a:srgbClr val="FFFFFF"/>
              </a:highlight>
              <a:latin typeface="Consolas"/>
              <a:ea typeface="Consolas"/>
              <a:cs typeface="Consolas"/>
              <a:sym typeface="Consolas"/>
            </a:endParaRPr>
          </a:p>
          <a:p>
            <a:pPr indent="0" lvl="0" marL="0" marR="0" rtl="0" algn="l">
              <a:lnSpc>
                <a:spcPct val="100000"/>
              </a:lnSpc>
              <a:spcBef>
                <a:spcPts val="0"/>
              </a:spcBef>
              <a:spcAft>
                <a:spcPts val="0"/>
              </a:spcAft>
              <a:buClr>
                <a:schemeClr val="dk1"/>
              </a:buClr>
              <a:buSzPts val="1100"/>
              <a:buFont typeface="Arial"/>
              <a:buNone/>
            </a:pPr>
            <a:r>
              <a:t/>
            </a:r>
            <a:endParaRPr sz="900">
              <a:solidFill>
                <a:srgbClr val="24292E"/>
              </a:solidFill>
              <a:highlight>
                <a:srgbClr val="FFFFFF"/>
              </a:highlight>
              <a:latin typeface="Consolas"/>
              <a:ea typeface="Consolas"/>
              <a:cs typeface="Consolas"/>
              <a:sym typeface="Consolas"/>
            </a:endParaRPr>
          </a:p>
          <a:p>
            <a:pPr indent="0" lvl="0" marL="0" marR="0" rtl="0" algn="l">
              <a:lnSpc>
                <a:spcPct val="100000"/>
              </a:lnSpc>
              <a:spcBef>
                <a:spcPts val="0"/>
              </a:spcBef>
              <a:spcAft>
                <a:spcPts val="0"/>
              </a:spcAft>
              <a:buClr>
                <a:schemeClr val="dk1"/>
              </a:buClr>
              <a:buSzPts val="1100"/>
              <a:buFont typeface="Arial"/>
              <a:buNone/>
            </a:pPr>
            <a:r>
              <a:rPr lang="en" sz="900">
                <a:solidFill>
                  <a:srgbClr val="24292E"/>
                </a:solidFill>
                <a:highlight>
                  <a:srgbClr val="FFFFFF"/>
                </a:highlight>
                <a:latin typeface="Consolas"/>
                <a:ea typeface="Consolas"/>
                <a:cs typeface="Consolas"/>
                <a:sym typeface="Consolas"/>
              </a:rPr>
              <a:t>useEffect(() =&gt; {</a:t>
            </a:r>
            <a:endParaRPr sz="900">
              <a:solidFill>
                <a:srgbClr val="24292E"/>
              </a:solidFill>
              <a:highlight>
                <a:srgbClr val="FFFFFF"/>
              </a:highlight>
              <a:latin typeface="Consolas"/>
              <a:ea typeface="Consolas"/>
              <a:cs typeface="Consolas"/>
              <a:sym typeface="Consolas"/>
            </a:endParaRPr>
          </a:p>
          <a:p>
            <a:pPr indent="0" lvl="0" marL="0" marR="0" rtl="0" algn="l">
              <a:lnSpc>
                <a:spcPct val="100000"/>
              </a:lnSpc>
              <a:spcBef>
                <a:spcPts val="0"/>
              </a:spcBef>
              <a:spcAft>
                <a:spcPts val="0"/>
              </a:spcAft>
              <a:buClr>
                <a:schemeClr val="dk1"/>
              </a:buClr>
              <a:buSzPts val="1100"/>
              <a:buFont typeface="Arial"/>
              <a:buNone/>
            </a:pPr>
            <a:r>
              <a:rPr lang="en" sz="900">
                <a:solidFill>
                  <a:srgbClr val="24292E"/>
                </a:solidFill>
                <a:highlight>
                  <a:srgbClr val="FFFFFF"/>
                </a:highlight>
                <a:latin typeface="Consolas"/>
                <a:ea typeface="Consolas"/>
                <a:cs typeface="Consolas"/>
                <a:sym typeface="Consolas"/>
              </a:rPr>
              <a:t>  const axios = require('axios');</a:t>
            </a:r>
            <a:endParaRPr sz="900">
              <a:solidFill>
                <a:srgbClr val="24292E"/>
              </a:solidFill>
              <a:highlight>
                <a:srgbClr val="FFFFFF"/>
              </a:highlight>
              <a:latin typeface="Consolas"/>
              <a:ea typeface="Consolas"/>
              <a:cs typeface="Consolas"/>
              <a:sym typeface="Consolas"/>
            </a:endParaRPr>
          </a:p>
          <a:p>
            <a:pPr indent="0" lvl="0" marL="0" marR="0" rtl="0" algn="l">
              <a:lnSpc>
                <a:spcPct val="100000"/>
              </a:lnSpc>
              <a:spcBef>
                <a:spcPts val="0"/>
              </a:spcBef>
              <a:spcAft>
                <a:spcPts val="0"/>
              </a:spcAft>
              <a:buClr>
                <a:schemeClr val="dk1"/>
              </a:buClr>
              <a:buSzPts val="1100"/>
              <a:buFont typeface="Arial"/>
              <a:buNone/>
            </a:pPr>
            <a:r>
              <a:t/>
            </a:r>
            <a:endParaRPr sz="900">
              <a:solidFill>
                <a:srgbClr val="24292E"/>
              </a:solidFill>
              <a:highlight>
                <a:srgbClr val="FFFFFF"/>
              </a:highlight>
              <a:latin typeface="Consolas"/>
              <a:ea typeface="Consolas"/>
              <a:cs typeface="Consolas"/>
              <a:sym typeface="Consolas"/>
            </a:endParaRPr>
          </a:p>
          <a:p>
            <a:pPr indent="0" lvl="0" marL="0" marR="0" rtl="0" algn="l">
              <a:lnSpc>
                <a:spcPct val="100000"/>
              </a:lnSpc>
              <a:spcBef>
                <a:spcPts val="0"/>
              </a:spcBef>
              <a:spcAft>
                <a:spcPts val="0"/>
              </a:spcAft>
              <a:buClr>
                <a:schemeClr val="dk1"/>
              </a:buClr>
              <a:buSzPts val="1100"/>
              <a:buFont typeface="Arial"/>
              <a:buNone/>
            </a:pPr>
            <a:r>
              <a:rPr lang="en" sz="900">
                <a:solidFill>
                  <a:srgbClr val="24292E"/>
                </a:solidFill>
                <a:highlight>
                  <a:srgbClr val="FFFFFF"/>
                </a:highlight>
                <a:latin typeface="Consolas"/>
                <a:ea typeface="Consolas"/>
                <a:cs typeface="Consolas"/>
                <a:sym typeface="Consolas"/>
              </a:rPr>
              <a:t>  axios</a:t>
            </a:r>
            <a:endParaRPr sz="900">
              <a:solidFill>
                <a:srgbClr val="24292E"/>
              </a:solidFill>
              <a:highlight>
                <a:srgbClr val="FFFFFF"/>
              </a:highlight>
              <a:latin typeface="Consolas"/>
              <a:ea typeface="Consolas"/>
              <a:cs typeface="Consolas"/>
              <a:sym typeface="Consolas"/>
            </a:endParaRPr>
          </a:p>
          <a:p>
            <a:pPr indent="0" lvl="0" marL="0" marR="0" rtl="0" algn="l">
              <a:lnSpc>
                <a:spcPct val="100000"/>
              </a:lnSpc>
              <a:spcBef>
                <a:spcPts val="0"/>
              </a:spcBef>
              <a:spcAft>
                <a:spcPts val="0"/>
              </a:spcAft>
              <a:buClr>
                <a:schemeClr val="dk1"/>
              </a:buClr>
              <a:buSzPts val="1100"/>
              <a:buFont typeface="Arial"/>
              <a:buNone/>
            </a:pPr>
            <a:r>
              <a:rPr lang="en" sz="900">
                <a:solidFill>
                  <a:srgbClr val="24292E"/>
                </a:solidFill>
                <a:highlight>
                  <a:srgbClr val="FFFFFF"/>
                </a:highlight>
                <a:latin typeface="Consolas"/>
                <a:ea typeface="Consolas"/>
                <a:cs typeface="Consolas"/>
                <a:sym typeface="Consolas"/>
              </a:rPr>
              <a:t>    .get('/user?ID=12345')</a:t>
            </a:r>
            <a:endParaRPr sz="900">
              <a:solidFill>
                <a:srgbClr val="24292E"/>
              </a:solidFill>
              <a:highlight>
                <a:srgbClr val="FFFFFF"/>
              </a:highlight>
              <a:latin typeface="Consolas"/>
              <a:ea typeface="Consolas"/>
              <a:cs typeface="Consolas"/>
              <a:sym typeface="Consolas"/>
            </a:endParaRPr>
          </a:p>
          <a:p>
            <a:pPr indent="0" lvl="0" marL="0" marR="0" rtl="0" algn="l">
              <a:lnSpc>
                <a:spcPct val="100000"/>
              </a:lnSpc>
              <a:spcBef>
                <a:spcPts val="0"/>
              </a:spcBef>
              <a:spcAft>
                <a:spcPts val="0"/>
              </a:spcAft>
              <a:buClr>
                <a:schemeClr val="dk1"/>
              </a:buClr>
              <a:buSzPts val="1100"/>
              <a:buFont typeface="Arial"/>
              <a:buNone/>
            </a:pPr>
            <a:r>
              <a:rPr lang="en" sz="900">
                <a:solidFill>
                  <a:srgbClr val="24292E"/>
                </a:solidFill>
                <a:highlight>
                  <a:srgbClr val="FFFFFF"/>
                </a:highlight>
                <a:latin typeface="Consolas"/>
                <a:ea typeface="Consolas"/>
                <a:cs typeface="Consolas"/>
                <a:sym typeface="Consolas"/>
              </a:rPr>
              <a:t>    .then(res =&gt; {</a:t>
            </a:r>
            <a:endParaRPr sz="900">
              <a:solidFill>
                <a:srgbClr val="24292E"/>
              </a:solidFill>
              <a:highlight>
                <a:srgbClr val="FFFFFF"/>
              </a:highlight>
              <a:latin typeface="Consolas"/>
              <a:ea typeface="Consolas"/>
              <a:cs typeface="Consolas"/>
              <a:sym typeface="Consolas"/>
            </a:endParaRPr>
          </a:p>
          <a:p>
            <a:pPr indent="0" lvl="0" marL="0" marR="0" rtl="0" algn="l">
              <a:lnSpc>
                <a:spcPct val="100000"/>
              </a:lnSpc>
              <a:spcBef>
                <a:spcPts val="0"/>
              </a:spcBef>
              <a:spcAft>
                <a:spcPts val="0"/>
              </a:spcAft>
              <a:buClr>
                <a:schemeClr val="dk1"/>
              </a:buClr>
              <a:buSzPts val="1100"/>
              <a:buFont typeface="Arial"/>
              <a:buNone/>
            </a:pPr>
            <a:r>
              <a:rPr lang="en" sz="900">
                <a:solidFill>
                  <a:srgbClr val="24292E"/>
                </a:solidFill>
                <a:highlight>
                  <a:srgbClr val="FFFFFF"/>
                </a:highlight>
                <a:latin typeface="Consolas"/>
                <a:ea typeface="Consolas"/>
                <a:cs typeface="Consolas"/>
                <a:sym typeface="Consolas"/>
              </a:rPr>
              <a:t>      setQuestions(res.questions);</a:t>
            </a:r>
            <a:endParaRPr sz="900">
              <a:solidFill>
                <a:srgbClr val="24292E"/>
              </a:solidFill>
              <a:highlight>
                <a:srgbClr val="FFFFFF"/>
              </a:highlight>
              <a:latin typeface="Consolas"/>
              <a:ea typeface="Consolas"/>
              <a:cs typeface="Consolas"/>
              <a:sym typeface="Consolas"/>
            </a:endParaRPr>
          </a:p>
          <a:p>
            <a:pPr indent="0" lvl="0" marL="0" marR="0" rtl="0" algn="l">
              <a:lnSpc>
                <a:spcPct val="100000"/>
              </a:lnSpc>
              <a:spcBef>
                <a:spcPts val="0"/>
              </a:spcBef>
              <a:spcAft>
                <a:spcPts val="0"/>
              </a:spcAft>
              <a:buClr>
                <a:schemeClr val="dk1"/>
              </a:buClr>
              <a:buSzPts val="1100"/>
              <a:buFont typeface="Arial"/>
              <a:buNone/>
            </a:pPr>
            <a:r>
              <a:rPr lang="en" sz="900">
                <a:solidFill>
                  <a:srgbClr val="24292E"/>
                </a:solidFill>
                <a:highlight>
                  <a:srgbClr val="FFFFFF"/>
                </a:highlight>
                <a:latin typeface="Consolas"/>
                <a:ea typeface="Consolas"/>
                <a:cs typeface="Consolas"/>
                <a:sym typeface="Consolas"/>
              </a:rPr>
              <a:t>    })</a:t>
            </a:r>
            <a:endParaRPr sz="900">
              <a:solidFill>
                <a:srgbClr val="24292E"/>
              </a:solidFill>
              <a:highlight>
                <a:srgbClr val="FFFFFF"/>
              </a:highlight>
              <a:latin typeface="Consolas"/>
              <a:ea typeface="Consolas"/>
              <a:cs typeface="Consolas"/>
              <a:sym typeface="Consolas"/>
            </a:endParaRPr>
          </a:p>
          <a:p>
            <a:pPr indent="0" lvl="0" marL="0" marR="0" rtl="0" algn="l">
              <a:lnSpc>
                <a:spcPct val="100000"/>
              </a:lnSpc>
              <a:spcBef>
                <a:spcPts val="0"/>
              </a:spcBef>
              <a:spcAft>
                <a:spcPts val="0"/>
              </a:spcAft>
              <a:buClr>
                <a:schemeClr val="dk1"/>
              </a:buClr>
              <a:buSzPts val="1100"/>
              <a:buFont typeface="Arial"/>
              <a:buNone/>
            </a:pPr>
            <a:r>
              <a:rPr lang="en" sz="900">
                <a:solidFill>
                  <a:srgbClr val="24292E"/>
                </a:solidFill>
                <a:highlight>
                  <a:srgbClr val="FFFFFF"/>
                </a:highlight>
                <a:latin typeface="Consolas"/>
                <a:ea typeface="Consolas"/>
                <a:cs typeface="Consolas"/>
                <a:sym typeface="Consolas"/>
              </a:rPr>
              <a:t>    .catch(err =&gt; {</a:t>
            </a:r>
            <a:endParaRPr sz="900">
              <a:solidFill>
                <a:srgbClr val="24292E"/>
              </a:solidFill>
              <a:highlight>
                <a:srgbClr val="FFFFFF"/>
              </a:highlight>
              <a:latin typeface="Consolas"/>
              <a:ea typeface="Consolas"/>
              <a:cs typeface="Consolas"/>
              <a:sym typeface="Consolas"/>
            </a:endParaRPr>
          </a:p>
          <a:p>
            <a:pPr indent="0" lvl="0" marL="0" marR="0" rtl="0" algn="l">
              <a:lnSpc>
                <a:spcPct val="100000"/>
              </a:lnSpc>
              <a:spcBef>
                <a:spcPts val="0"/>
              </a:spcBef>
              <a:spcAft>
                <a:spcPts val="0"/>
              </a:spcAft>
              <a:buClr>
                <a:schemeClr val="dk1"/>
              </a:buClr>
              <a:buSzPts val="1100"/>
              <a:buFont typeface="Arial"/>
              <a:buNone/>
            </a:pPr>
            <a:r>
              <a:rPr lang="en" sz="900">
                <a:solidFill>
                  <a:srgbClr val="24292E"/>
                </a:solidFill>
                <a:highlight>
                  <a:srgbClr val="FFFFFF"/>
                </a:highlight>
                <a:latin typeface="Consolas"/>
                <a:ea typeface="Consolas"/>
                <a:cs typeface="Consolas"/>
                <a:sym typeface="Consolas"/>
              </a:rPr>
              <a:t>      setError(err);</a:t>
            </a:r>
            <a:endParaRPr sz="900">
              <a:solidFill>
                <a:srgbClr val="24292E"/>
              </a:solidFill>
              <a:highlight>
                <a:srgbClr val="FFFFFF"/>
              </a:highlight>
              <a:latin typeface="Consolas"/>
              <a:ea typeface="Consolas"/>
              <a:cs typeface="Consolas"/>
              <a:sym typeface="Consolas"/>
            </a:endParaRPr>
          </a:p>
          <a:p>
            <a:pPr indent="0" lvl="0" marL="0" marR="0" rtl="0" algn="l">
              <a:lnSpc>
                <a:spcPct val="100000"/>
              </a:lnSpc>
              <a:spcBef>
                <a:spcPts val="0"/>
              </a:spcBef>
              <a:spcAft>
                <a:spcPts val="0"/>
              </a:spcAft>
              <a:buClr>
                <a:schemeClr val="dk1"/>
              </a:buClr>
              <a:buSzPts val="1100"/>
              <a:buFont typeface="Arial"/>
              <a:buNone/>
            </a:pPr>
            <a:r>
              <a:rPr lang="en" sz="900">
                <a:solidFill>
                  <a:srgbClr val="24292E"/>
                </a:solidFill>
                <a:highlight>
                  <a:srgbClr val="FFFFFF"/>
                </a:highlight>
                <a:latin typeface="Consolas"/>
                <a:ea typeface="Consolas"/>
                <a:cs typeface="Consolas"/>
                <a:sym typeface="Consolas"/>
              </a:rPr>
              <a:t>    });</a:t>
            </a:r>
            <a:endParaRPr sz="900">
              <a:solidFill>
                <a:srgbClr val="24292E"/>
              </a:solidFill>
              <a:highlight>
                <a:srgbClr val="FFFFFF"/>
              </a:highlight>
              <a:latin typeface="Consolas"/>
              <a:ea typeface="Consolas"/>
              <a:cs typeface="Consolas"/>
              <a:sym typeface="Consolas"/>
            </a:endParaRPr>
          </a:p>
          <a:p>
            <a:pPr indent="0" lvl="0" marL="0" marR="0" rtl="0" algn="l">
              <a:lnSpc>
                <a:spcPct val="100000"/>
              </a:lnSpc>
              <a:spcBef>
                <a:spcPts val="0"/>
              </a:spcBef>
              <a:spcAft>
                <a:spcPts val="0"/>
              </a:spcAft>
              <a:buClr>
                <a:schemeClr val="dk1"/>
              </a:buClr>
              <a:buSzPts val="1100"/>
              <a:buFont typeface="Arial"/>
              <a:buNone/>
            </a:pPr>
            <a:r>
              <a:rPr lang="en" sz="900">
                <a:solidFill>
                  <a:srgbClr val="24292E"/>
                </a:solidFill>
                <a:highlight>
                  <a:srgbClr val="FFFFFF"/>
                </a:highlight>
                <a:latin typeface="Consolas"/>
                <a:ea typeface="Consolas"/>
                <a:cs typeface="Consolas"/>
                <a:sym typeface="Consolas"/>
              </a:rPr>
              <a:t>}, []);</a:t>
            </a:r>
            <a:endParaRPr sz="900">
              <a:solidFill>
                <a:srgbClr val="24292E"/>
              </a:solidFill>
              <a:highlight>
                <a:srgbClr val="FFFFFF"/>
              </a:highlight>
              <a:latin typeface="Consolas"/>
              <a:ea typeface="Consolas"/>
              <a:cs typeface="Consolas"/>
              <a:sym typeface="Consolas"/>
            </a:endParaRPr>
          </a:p>
          <a:p>
            <a:pPr indent="0" lvl="0" marL="0" marR="0" rtl="0" algn="l">
              <a:lnSpc>
                <a:spcPct val="100000"/>
              </a:lnSpc>
              <a:spcBef>
                <a:spcPts val="0"/>
              </a:spcBef>
              <a:spcAft>
                <a:spcPts val="0"/>
              </a:spcAft>
              <a:buClr>
                <a:schemeClr val="dk1"/>
              </a:buClr>
              <a:buSzPts val="1100"/>
              <a:buFont typeface="Arial"/>
              <a:buNone/>
            </a:pPr>
            <a:r>
              <a:t/>
            </a:r>
            <a:endParaRPr sz="900">
              <a:solidFill>
                <a:srgbClr val="24292E"/>
              </a:solidFill>
              <a:highlight>
                <a:srgbClr val="FFFFFF"/>
              </a:highlight>
              <a:latin typeface="Consolas"/>
              <a:ea typeface="Consolas"/>
              <a:cs typeface="Consolas"/>
              <a:sym typeface="Consolas"/>
            </a:endParaRPr>
          </a:p>
          <a:p>
            <a:pPr indent="0" lvl="0" marL="0" marR="0" rtl="0" algn="l">
              <a:lnSpc>
                <a:spcPct val="100000"/>
              </a:lnSpc>
              <a:spcBef>
                <a:spcPts val="0"/>
              </a:spcBef>
              <a:spcAft>
                <a:spcPts val="0"/>
              </a:spcAft>
              <a:buNone/>
            </a:pPr>
            <a:r>
              <a:t/>
            </a:r>
            <a:endParaRPr sz="900">
              <a:solidFill>
                <a:srgbClr val="24292E"/>
              </a:solidFill>
              <a:highlight>
                <a:srgbClr val="FFFFFF"/>
              </a:highlight>
              <a:latin typeface="Consolas"/>
              <a:ea typeface="Consolas"/>
              <a:cs typeface="Consolas"/>
              <a:sym typeface="Consola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6" name="Shape 536"/>
        <p:cNvGrpSpPr/>
        <p:nvPr/>
      </p:nvGrpSpPr>
      <p:grpSpPr>
        <a:xfrm>
          <a:off x="0" y="0"/>
          <a:ext cx="0" cy="0"/>
          <a:chOff x="0" y="0"/>
          <a:chExt cx="0" cy="0"/>
        </a:xfrm>
      </p:grpSpPr>
      <p:sp>
        <p:nvSpPr>
          <p:cNvPr id="537" name="Google Shape;537;g768fb131da_0_9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38" name="Google Shape;538;g768fb131da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t/>
            </a:r>
            <a:endParaRPr/>
          </a:p>
          <a:p>
            <a:pPr indent="0" lvl="0" marL="0" marR="0" rtl="0" algn="l">
              <a:lnSpc>
                <a:spcPct val="100000"/>
              </a:lnSpc>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5" name="Shape 225"/>
        <p:cNvGrpSpPr/>
        <p:nvPr/>
      </p:nvGrpSpPr>
      <p:grpSpPr>
        <a:xfrm>
          <a:off x="0" y="0"/>
          <a:ext cx="0" cy="0"/>
          <a:chOff x="0" y="0"/>
          <a:chExt cx="0" cy="0"/>
        </a:xfrm>
      </p:grpSpPr>
      <p:sp>
        <p:nvSpPr>
          <p:cNvPr id="226" name="Google Shape;226;g6c6b0331df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6c6b0331d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3" name="Shape 553"/>
        <p:cNvGrpSpPr/>
        <p:nvPr/>
      </p:nvGrpSpPr>
      <p:grpSpPr>
        <a:xfrm>
          <a:off x="0" y="0"/>
          <a:ext cx="0" cy="0"/>
          <a:chOff x="0" y="0"/>
          <a:chExt cx="0" cy="0"/>
        </a:xfrm>
      </p:grpSpPr>
      <p:sp>
        <p:nvSpPr>
          <p:cNvPr id="554" name="Google Shape;554;g768fb131da_0_7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55" name="Google Shape;555;g768fb131da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t/>
            </a:r>
            <a:endParaRPr/>
          </a:p>
          <a:p>
            <a:pPr indent="0" lvl="0" marL="0" marR="0" rtl="0" algn="l">
              <a:lnSpc>
                <a:spcPct val="100000"/>
              </a:lnSpc>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9" name="Shape 569"/>
        <p:cNvGrpSpPr/>
        <p:nvPr/>
      </p:nvGrpSpPr>
      <p:grpSpPr>
        <a:xfrm>
          <a:off x="0" y="0"/>
          <a:ext cx="0" cy="0"/>
          <a:chOff x="0" y="0"/>
          <a:chExt cx="0" cy="0"/>
        </a:xfrm>
      </p:grpSpPr>
      <p:sp>
        <p:nvSpPr>
          <p:cNvPr id="570" name="Google Shape;570;g768fb131da_0_3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71" name="Google Shape;571;g768fb131da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0" name="Shape 590"/>
        <p:cNvGrpSpPr/>
        <p:nvPr/>
      </p:nvGrpSpPr>
      <p:grpSpPr>
        <a:xfrm>
          <a:off x="0" y="0"/>
          <a:ext cx="0" cy="0"/>
          <a:chOff x="0" y="0"/>
          <a:chExt cx="0" cy="0"/>
        </a:xfrm>
      </p:grpSpPr>
      <p:sp>
        <p:nvSpPr>
          <p:cNvPr id="591" name="Google Shape;591;g6daf2a09e6_0_9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92" name="Google Shape;592;g6daf2a09e6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9" name="Shape 609"/>
        <p:cNvGrpSpPr/>
        <p:nvPr/>
      </p:nvGrpSpPr>
      <p:grpSpPr>
        <a:xfrm>
          <a:off x="0" y="0"/>
          <a:ext cx="0" cy="0"/>
          <a:chOff x="0" y="0"/>
          <a:chExt cx="0" cy="0"/>
        </a:xfrm>
      </p:grpSpPr>
      <p:sp>
        <p:nvSpPr>
          <p:cNvPr id="610" name="Google Shape;610;g6daf2a09e6_0_3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11" name="Google Shape;611;g6daf2a09e6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5" name="Shape 635"/>
        <p:cNvGrpSpPr/>
        <p:nvPr/>
      </p:nvGrpSpPr>
      <p:grpSpPr>
        <a:xfrm>
          <a:off x="0" y="0"/>
          <a:ext cx="0" cy="0"/>
          <a:chOff x="0" y="0"/>
          <a:chExt cx="0" cy="0"/>
        </a:xfrm>
      </p:grpSpPr>
      <p:sp>
        <p:nvSpPr>
          <p:cNvPr id="636" name="Google Shape;636;g6daf2a09e6_0_353: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37" name="Google Shape;637;g6daf2a09e6_0_3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4" name="Shape 644"/>
        <p:cNvGrpSpPr/>
        <p:nvPr/>
      </p:nvGrpSpPr>
      <p:grpSpPr>
        <a:xfrm>
          <a:off x="0" y="0"/>
          <a:ext cx="0" cy="0"/>
          <a:chOff x="0" y="0"/>
          <a:chExt cx="0" cy="0"/>
        </a:xfrm>
      </p:grpSpPr>
      <p:sp>
        <p:nvSpPr>
          <p:cNvPr id="645" name="Google Shape;645;g6daf2a09e6_0_45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46" name="Google Shape;646;g6daf2a09e6_0_4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Teacher Notes:</a:t>
            </a:r>
            <a:endParaRPr b="1">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marR="0" rtl="0" algn="l">
              <a:lnSpc>
                <a:spcPct val="100000"/>
              </a:lnSpc>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3" name="Shape 653"/>
        <p:cNvGrpSpPr/>
        <p:nvPr/>
      </p:nvGrpSpPr>
      <p:grpSpPr>
        <a:xfrm>
          <a:off x="0" y="0"/>
          <a:ext cx="0" cy="0"/>
          <a:chOff x="0" y="0"/>
          <a:chExt cx="0" cy="0"/>
        </a:xfrm>
      </p:grpSpPr>
      <p:sp>
        <p:nvSpPr>
          <p:cNvPr id="654" name="Google Shape;654;g6daf2a09e6_0_12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55" name="Google Shape;655;g6daf2a09e6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1" name="Shape 661"/>
        <p:cNvGrpSpPr/>
        <p:nvPr/>
      </p:nvGrpSpPr>
      <p:grpSpPr>
        <a:xfrm>
          <a:off x="0" y="0"/>
          <a:ext cx="0" cy="0"/>
          <a:chOff x="0" y="0"/>
          <a:chExt cx="0" cy="0"/>
        </a:xfrm>
      </p:grpSpPr>
      <p:sp>
        <p:nvSpPr>
          <p:cNvPr id="662" name="Google Shape;662;g6da7d2d7c1_9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63" name="Google Shape;663;g6da7d2d7c1_9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5" name="Shape 665"/>
        <p:cNvGrpSpPr/>
        <p:nvPr/>
      </p:nvGrpSpPr>
      <p:grpSpPr>
        <a:xfrm>
          <a:off x="0" y="0"/>
          <a:ext cx="0" cy="0"/>
          <a:chOff x="0" y="0"/>
          <a:chExt cx="0" cy="0"/>
        </a:xfrm>
      </p:grpSpPr>
      <p:sp>
        <p:nvSpPr>
          <p:cNvPr id="666" name="Google Shape;666;g6da7d2d7c1_9_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67" name="Google Shape;667;g6da7d2d7c1_9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9" name="Shape 669"/>
        <p:cNvGrpSpPr/>
        <p:nvPr/>
      </p:nvGrpSpPr>
      <p:grpSpPr>
        <a:xfrm>
          <a:off x="0" y="0"/>
          <a:ext cx="0" cy="0"/>
          <a:chOff x="0" y="0"/>
          <a:chExt cx="0" cy="0"/>
        </a:xfrm>
      </p:grpSpPr>
      <p:sp>
        <p:nvSpPr>
          <p:cNvPr id="670" name="Google Shape;670;g4101071ca7_0_213: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71" name="Google Shape;671;g4101071ca7_0_2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Teacher Notes:</a:t>
            </a:r>
            <a:endParaRPr b="1">
              <a:solidFill>
                <a:schemeClr val="dk1"/>
              </a:solidFill>
            </a:endParaRPr>
          </a:p>
          <a:p>
            <a:pPr indent="0" lvl="0" marL="0" marR="0" rtl="0" algn="l">
              <a:lnSpc>
                <a:spcPct val="100000"/>
              </a:lnSpc>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0" name="Shape 230"/>
        <p:cNvGrpSpPr/>
        <p:nvPr/>
      </p:nvGrpSpPr>
      <p:grpSpPr>
        <a:xfrm>
          <a:off x="0" y="0"/>
          <a:ext cx="0" cy="0"/>
          <a:chOff x="0" y="0"/>
          <a:chExt cx="0" cy="0"/>
        </a:xfrm>
      </p:grpSpPr>
      <p:sp>
        <p:nvSpPr>
          <p:cNvPr id="231" name="Google Shape;231;g6b74f09be5_0_22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6b74f09be5_0_2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6" name="Shape 676"/>
        <p:cNvGrpSpPr/>
        <p:nvPr/>
      </p:nvGrpSpPr>
      <p:grpSpPr>
        <a:xfrm>
          <a:off x="0" y="0"/>
          <a:ext cx="0" cy="0"/>
          <a:chOff x="0" y="0"/>
          <a:chExt cx="0" cy="0"/>
        </a:xfrm>
      </p:grpSpPr>
      <p:sp>
        <p:nvSpPr>
          <p:cNvPr id="677" name="Google Shape;677;g3d4bf58eac_0_60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78" name="Google Shape;678;g3d4bf58eac_0_6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Teacher Notes:</a:t>
            </a:r>
            <a:endParaRPr b="1">
              <a:solidFill>
                <a:schemeClr val="dk1"/>
              </a:solidFill>
            </a:endParaRPr>
          </a:p>
          <a:p>
            <a:pPr indent="0" lvl="0" marL="0" rtl="0" algn="l">
              <a:spcBef>
                <a:spcPts val="0"/>
              </a:spcBef>
              <a:spcAft>
                <a:spcPts val="0"/>
              </a:spcAft>
              <a:buNone/>
            </a:pPr>
            <a:r>
              <a:t/>
            </a:r>
            <a:endParaRPr>
              <a:solidFill>
                <a:schemeClr val="dk1"/>
              </a:solidFill>
            </a:endParaRPr>
          </a:p>
          <a:p>
            <a:pPr indent="0" lvl="0" marL="0" marR="0" rtl="0" algn="l">
              <a:lnSpc>
                <a:spcPct val="100000"/>
              </a:lnSpc>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3" name="Shape 683"/>
        <p:cNvGrpSpPr/>
        <p:nvPr/>
      </p:nvGrpSpPr>
      <p:grpSpPr>
        <a:xfrm>
          <a:off x="0" y="0"/>
          <a:ext cx="0" cy="0"/>
          <a:chOff x="0" y="0"/>
          <a:chExt cx="0" cy="0"/>
        </a:xfrm>
      </p:grpSpPr>
      <p:sp>
        <p:nvSpPr>
          <p:cNvPr id="684" name="Google Shape;684;g3d4bf58eac_0_58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85" name="Google Shape;685;g3d4bf58eac_0_5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Teacher Notes:</a:t>
            </a:r>
            <a:endParaRPr b="1">
              <a:solidFill>
                <a:schemeClr val="dk1"/>
              </a:solidFill>
            </a:endParaRPr>
          </a:p>
          <a:p>
            <a:pPr indent="0" lvl="0" marL="0" rtl="0" algn="l">
              <a:spcBef>
                <a:spcPts val="0"/>
              </a:spcBef>
              <a:spcAft>
                <a:spcPts val="0"/>
              </a:spcAft>
              <a:buNone/>
            </a:pPr>
            <a:r>
              <a:t/>
            </a:r>
            <a:endParaRPr>
              <a:solidFill>
                <a:schemeClr val="dk1"/>
              </a:solidFill>
            </a:endParaRPr>
          </a:p>
          <a:p>
            <a:pPr indent="0" lvl="0" marL="0" marR="0" rtl="0" algn="l">
              <a:lnSpc>
                <a:spcPct val="100000"/>
              </a:lnSpc>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1" name="Shape 691"/>
        <p:cNvGrpSpPr/>
        <p:nvPr/>
      </p:nvGrpSpPr>
      <p:grpSpPr>
        <a:xfrm>
          <a:off x="0" y="0"/>
          <a:ext cx="0" cy="0"/>
          <a:chOff x="0" y="0"/>
          <a:chExt cx="0" cy="0"/>
        </a:xfrm>
      </p:grpSpPr>
      <p:sp>
        <p:nvSpPr>
          <p:cNvPr id="692" name="Google Shape;692;g3cf95339d5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93" name="Google Shape;693;g3cf95339d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Teacher Notes:</a:t>
            </a:r>
            <a:endParaRPr b="1">
              <a:solidFill>
                <a:schemeClr val="dk1"/>
              </a:solidFill>
            </a:endParaRPr>
          </a:p>
          <a:p>
            <a:pPr indent="0" lvl="0" marL="0" rtl="0" algn="l">
              <a:spcBef>
                <a:spcPts val="0"/>
              </a:spcBef>
              <a:spcAft>
                <a:spcPts val="0"/>
              </a:spcAft>
              <a:buNone/>
            </a:pPr>
            <a:r>
              <a:t/>
            </a:r>
            <a:endParaRPr>
              <a:solidFill>
                <a:schemeClr val="dk1"/>
              </a:solidFill>
            </a:endParaRPr>
          </a:p>
          <a:p>
            <a:pPr indent="0" lvl="0" marL="0" marR="0" rtl="0" algn="l">
              <a:lnSpc>
                <a:spcPct val="100000"/>
              </a:lnSpc>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7" name="Shape 697"/>
        <p:cNvGrpSpPr/>
        <p:nvPr/>
      </p:nvGrpSpPr>
      <p:grpSpPr>
        <a:xfrm>
          <a:off x="0" y="0"/>
          <a:ext cx="0" cy="0"/>
          <a:chOff x="0" y="0"/>
          <a:chExt cx="0" cy="0"/>
        </a:xfrm>
      </p:grpSpPr>
      <p:sp>
        <p:nvSpPr>
          <p:cNvPr id="698" name="Google Shape;698;g6d7f69e98c_1_73: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99" name="Google Shape;699;g6d7f69e98c_1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Teacher Notes:</a:t>
            </a:r>
            <a:endParaRPr b="1">
              <a:solidFill>
                <a:schemeClr val="dk1"/>
              </a:solidFill>
            </a:endParaRPr>
          </a:p>
          <a:p>
            <a:pPr indent="0" lvl="0" marL="0" rtl="0" algn="l">
              <a:spcBef>
                <a:spcPts val="0"/>
              </a:spcBef>
              <a:spcAft>
                <a:spcPts val="0"/>
              </a:spcAft>
              <a:buNone/>
            </a:pPr>
            <a:r>
              <a:t/>
            </a:r>
            <a:endParaRPr>
              <a:solidFill>
                <a:schemeClr val="dk1"/>
              </a:solidFill>
            </a:endParaRPr>
          </a:p>
          <a:p>
            <a:pPr indent="0" lvl="0" marL="0" marR="0" rtl="0" algn="l">
              <a:lnSpc>
                <a:spcPct val="100000"/>
              </a:lnSpc>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6" name="Shape 236"/>
        <p:cNvGrpSpPr/>
        <p:nvPr/>
      </p:nvGrpSpPr>
      <p:grpSpPr>
        <a:xfrm>
          <a:off x="0" y="0"/>
          <a:ext cx="0" cy="0"/>
          <a:chOff x="0" y="0"/>
          <a:chExt cx="0" cy="0"/>
        </a:xfrm>
      </p:grpSpPr>
      <p:sp>
        <p:nvSpPr>
          <p:cNvPr id="237" name="Google Shape;237;g1e220fa94a_0_2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1e220fa94a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1" name="Shape 241"/>
        <p:cNvGrpSpPr/>
        <p:nvPr/>
      </p:nvGrpSpPr>
      <p:grpSpPr>
        <a:xfrm>
          <a:off x="0" y="0"/>
          <a:ext cx="0" cy="0"/>
          <a:chOff x="0" y="0"/>
          <a:chExt cx="0" cy="0"/>
        </a:xfrm>
      </p:grpSpPr>
      <p:sp>
        <p:nvSpPr>
          <p:cNvPr id="242" name="Google Shape;242;g4101071ca7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4101071ca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Teacher Notes:</a:t>
            </a:r>
            <a:endParaRPr b="1"/>
          </a:p>
          <a:p>
            <a:pPr indent="0" lvl="0" marL="0" rtl="0" algn="l">
              <a:spcBef>
                <a:spcPts val="0"/>
              </a:spcBef>
              <a:spcAft>
                <a:spcPts val="0"/>
              </a:spcAft>
              <a:buNone/>
            </a:pPr>
            <a:r>
              <a:rPr lang="en"/>
              <a:t>Coders should read aloud the objective.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7" name="Shape 247"/>
        <p:cNvGrpSpPr/>
        <p:nvPr/>
      </p:nvGrpSpPr>
      <p:grpSpPr>
        <a:xfrm>
          <a:off x="0" y="0"/>
          <a:ext cx="0" cy="0"/>
          <a:chOff x="0" y="0"/>
          <a:chExt cx="0" cy="0"/>
        </a:xfrm>
      </p:grpSpPr>
      <p:sp>
        <p:nvSpPr>
          <p:cNvPr id="248" name="Google Shape;248;g6d7f69e98c_1_8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6d7f69e98c_1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Teacher Notes:</a:t>
            </a:r>
            <a:endParaRPr b="1">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Its is very important you are explicit with Homework expectations. Homework is mandatory and we will be tracking your completion throughout the year. Be clear on the timeline when homework should be submitted.</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marR="0" rtl="0" algn="l">
              <a:lnSpc>
                <a:spcPct val="100000"/>
              </a:lnSpc>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5" name="Shape 255"/>
        <p:cNvGrpSpPr/>
        <p:nvPr/>
      </p:nvGrpSpPr>
      <p:grpSpPr>
        <a:xfrm>
          <a:off x="0" y="0"/>
          <a:ext cx="0" cy="0"/>
          <a:chOff x="0" y="0"/>
          <a:chExt cx="0" cy="0"/>
        </a:xfrm>
      </p:grpSpPr>
      <p:sp>
        <p:nvSpPr>
          <p:cNvPr id="256" name="Google Shape;256;g3d4bf58eac_0_26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3d4bf58eac_0_2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93000"/>
              </a:lnSpc>
              <a:spcBef>
                <a:spcPts val="0"/>
              </a:spcBef>
              <a:spcAft>
                <a:spcPts val="0"/>
              </a:spcAft>
              <a:buClr>
                <a:schemeClr val="dk1"/>
              </a:buClr>
              <a:buSzPts val="1100"/>
              <a:buFont typeface="Arial"/>
              <a:buNone/>
            </a:pPr>
            <a:r>
              <a:t/>
            </a:r>
            <a:endParaRPr sz="1200">
              <a:latin typeface="Helvetica Neue"/>
              <a:ea typeface="Helvetica Neue"/>
              <a:cs typeface="Helvetica Neue"/>
              <a:sym typeface="Helvetica Neue"/>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3" name="Shape 263"/>
        <p:cNvGrpSpPr/>
        <p:nvPr/>
      </p:nvGrpSpPr>
      <p:grpSpPr>
        <a:xfrm>
          <a:off x="0" y="0"/>
          <a:ext cx="0" cy="0"/>
          <a:chOff x="0" y="0"/>
          <a:chExt cx="0" cy="0"/>
        </a:xfrm>
      </p:grpSpPr>
      <p:sp>
        <p:nvSpPr>
          <p:cNvPr id="264" name="Google Shape;264;g6d7f69e98c_1_1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6d7f69e98c_1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93000"/>
              </a:lnSpc>
              <a:spcBef>
                <a:spcPts val="0"/>
              </a:spcBef>
              <a:spcAft>
                <a:spcPts val="0"/>
              </a:spcAft>
              <a:buClr>
                <a:schemeClr val="dk1"/>
              </a:buClr>
              <a:buSzPts val="1100"/>
              <a:buFont typeface="Arial"/>
              <a:buNone/>
            </a:pPr>
            <a:r>
              <a:t/>
            </a:r>
            <a:endParaRPr sz="1200">
              <a:latin typeface="Helvetica Neue"/>
              <a:ea typeface="Helvetica Neue"/>
              <a:cs typeface="Helvetica Neue"/>
              <a:sym typeface="Helvetica Neue"/>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9.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20" Type="http://schemas.openxmlformats.org/officeDocument/2006/relationships/image" Target="../media/image28.png"/><Relationship Id="rId11" Type="http://schemas.openxmlformats.org/officeDocument/2006/relationships/image" Target="../media/image12.png"/><Relationship Id="rId22" Type="http://schemas.openxmlformats.org/officeDocument/2006/relationships/image" Target="../media/image29.png"/><Relationship Id="rId10" Type="http://schemas.openxmlformats.org/officeDocument/2006/relationships/image" Target="../media/image18.png"/><Relationship Id="rId21" Type="http://schemas.openxmlformats.org/officeDocument/2006/relationships/image" Target="../media/image26.png"/><Relationship Id="rId13" Type="http://schemas.openxmlformats.org/officeDocument/2006/relationships/image" Target="../media/image10.png"/><Relationship Id="rId24" Type="http://schemas.openxmlformats.org/officeDocument/2006/relationships/image" Target="../media/image11.png"/><Relationship Id="rId12" Type="http://schemas.openxmlformats.org/officeDocument/2006/relationships/image" Target="../media/image21.png"/><Relationship Id="rId23" Type="http://schemas.openxmlformats.org/officeDocument/2006/relationships/image" Target="../media/image31.png"/><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9.png"/><Relationship Id="rId4" Type="http://schemas.openxmlformats.org/officeDocument/2006/relationships/image" Target="../media/image14.png"/><Relationship Id="rId9" Type="http://schemas.openxmlformats.org/officeDocument/2006/relationships/image" Target="../media/image1.png"/><Relationship Id="rId15" Type="http://schemas.openxmlformats.org/officeDocument/2006/relationships/image" Target="../media/image22.png"/><Relationship Id="rId14" Type="http://schemas.openxmlformats.org/officeDocument/2006/relationships/image" Target="../media/image32.png"/><Relationship Id="rId17" Type="http://schemas.openxmlformats.org/officeDocument/2006/relationships/image" Target="../media/image23.png"/><Relationship Id="rId16" Type="http://schemas.openxmlformats.org/officeDocument/2006/relationships/image" Target="../media/image27.png"/><Relationship Id="rId5" Type="http://schemas.openxmlformats.org/officeDocument/2006/relationships/image" Target="../media/image15.png"/><Relationship Id="rId19" Type="http://schemas.openxmlformats.org/officeDocument/2006/relationships/image" Target="../media/image30.png"/><Relationship Id="rId6" Type="http://schemas.openxmlformats.org/officeDocument/2006/relationships/image" Target="../media/image36.png"/><Relationship Id="rId18" Type="http://schemas.openxmlformats.org/officeDocument/2006/relationships/image" Target="../media/image24.png"/><Relationship Id="rId7" Type="http://schemas.openxmlformats.org/officeDocument/2006/relationships/image" Target="../media/image7.png"/><Relationship Id="rId8" Type="http://schemas.openxmlformats.org/officeDocument/2006/relationships/image" Target="../media/image20.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3.png"/><Relationship Id="rId3"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png"/><Relationship Id="rId3"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irect Teach - v2">
  <p:cSld name="CUSTOM_2">
    <p:bg>
      <p:bgPr>
        <a:noFill/>
      </p:bgPr>
    </p:bg>
    <p:spTree>
      <p:nvGrpSpPr>
        <p:cNvPr id="8" name="Shape 8"/>
        <p:cNvGrpSpPr/>
        <p:nvPr/>
      </p:nvGrpSpPr>
      <p:grpSpPr>
        <a:xfrm>
          <a:off x="0" y="0"/>
          <a:ext cx="0" cy="0"/>
          <a:chOff x="0" y="0"/>
          <a:chExt cx="0" cy="0"/>
        </a:xfrm>
      </p:grpSpPr>
      <p:sp>
        <p:nvSpPr>
          <p:cNvPr id="9" name="Google Shape;9;p2"/>
          <p:cNvSpPr/>
          <p:nvPr/>
        </p:nvSpPr>
        <p:spPr>
          <a:xfrm>
            <a:off x="0" y="-7950"/>
            <a:ext cx="9144000" cy="1037700"/>
          </a:xfrm>
          <a:prstGeom prst="rect">
            <a:avLst/>
          </a:prstGeom>
          <a:solidFill>
            <a:srgbClr val="FEE975"/>
          </a:solidFill>
          <a:ln cap="flat" cmpd="sng" w="9525">
            <a:solidFill>
              <a:srgbClr val="FEE97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 name="Google Shape;10;p2"/>
          <p:cNvSpPr txBox="1"/>
          <p:nvPr>
            <p:ph type="title"/>
          </p:nvPr>
        </p:nvSpPr>
        <p:spPr>
          <a:xfrm>
            <a:off x="1411200" y="58350"/>
            <a:ext cx="7502400" cy="905100"/>
          </a:xfrm>
          <a:prstGeom prst="rect">
            <a:avLst/>
          </a:prstGeom>
        </p:spPr>
        <p:txBody>
          <a:bodyPr anchorCtr="0" anchor="ctr" bIns="91425" lIns="91425" spcFirstLastPara="1" rIns="91425" wrap="square" tIns="91425">
            <a:noAutofit/>
          </a:bodyPr>
          <a:lstStyle>
            <a:lvl1pPr lvl="0">
              <a:spcBef>
                <a:spcPts val="0"/>
              </a:spcBef>
              <a:spcAft>
                <a:spcPts val="0"/>
              </a:spcAft>
              <a:buNone/>
              <a:defRPr b="1" sz="3000">
                <a:solidFill>
                  <a:srgbClr val="000000"/>
                </a:solidFill>
              </a:defRPr>
            </a:lvl1pPr>
            <a:lvl2pPr lvl="1">
              <a:spcBef>
                <a:spcPts val="0"/>
              </a:spcBef>
              <a:spcAft>
                <a:spcPts val="0"/>
              </a:spcAft>
              <a:buNone/>
              <a:defRPr>
                <a:solidFill>
                  <a:srgbClr val="000000"/>
                </a:solidFill>
              </a:defRPr>
            </a:lvl2pPr>
            <a:lvl3pPr lvl="2">
              <a:spcBef>
                <a:spcPts val="0"/>
              </a:spcBef>
              <a:spcAft>
                <a:spcPts val="0"/>
              </a:spcAft>
              <a:buNone/>
              <a:defRPr>
                <a:solidFill>
                  <a:srgbClr val="000000"/>
                </a:solidFill>
              </a:defRPr>
            </a:lvl3pPr>
            <a:lvl4pPr lvl="3">
              <a:spcBef>
                <a:spcPts val="0"/>
              </a:spcBef>
              <a:spcAft>
                <a:spcPts val="0"/>
              </a:spcAft>
              <a:buNone/>
              <a:defRPr>
                <a:solidFill>
                  <a:srgbClr val="000000"/>
                </a:solidFill>
              </a:defRPr>
            </a:lvl4pPr>
            <a:lvl5pPr lvl="4">
              <a:spcBef>
                <a:spcPts val="0"/>
              </a:spcBef>
              <a:spcAft>
                <a:spcPts val="0"/>
              </a:spcAft>
              <a:buNone/>
              <a:defRPr>
                <a:solidFill>
                  <a:srgbClr val="000000"/>
                </a:solidFill>
              </a:defRPr>
            </a:lvl5pPr>
            <a:lvl6pPr lvl="5">
              <a:spcBef>
                <a:spcPts val="0"/>
              </a:spcBef>
              <a:spcAft>
                <a:spcPts val="0"/>
              </a:spcAft>
              <a:buNone/>
              <a:defRPr>
                <a:solidFill>
                  <a:srgbClr val="000000"/>
                </a:solidFill>
              </a:defRPr>
            </a:lvl6pPr>
            <a:lvl7pPr lvl="6">
              <a:spcBef>
                <a:spcPts val="0"/>
              </a:spcBef>
              <a:spcAft>
                <a:spcPts val="0"/>
              </a:spcAft>
              <a:buNone/>
              <a:defRPr>
                <a:solidFill>
                  <a:srgbClr val="000000"/>
                </a:solidFill>
              </a:defRPr>
            </a:lvl7pPr>
            <a:lvl8pPr lvl="7">
              <a:spcBef>
                <a:spcPts val="0"/>
              </a:spcBef>
              <a:spcAft>
                <a:spcPts val="0"/>
              </a:spcAft>
              <a:buNone/>
              <a:defRPr>
                <a:solidFill>
                  <a:srgbClr val="000000"/>
                </a:solidFill>
              </a:defRPr>
            </a:lvl8pPr>
            <a:lvl9pPr lvl="8">
              <a:spcBef>
                <a:spcPts val="0"/>
              </a:spcBef>
              <a:spcAft>
                <a:spcPts val="0"/>
              </a:spcAft>
              <a:buNone/>
              <a:defRPr>
                <a:solidFill>
                  <a:srgbClr val="000000"/>
                </a:solidFill>
              </a:defRPr>
            </a:lvl9pPr>
          </a:lstStyle>
          <a:p/>
        </p:txBody>
      </p:sp>
      <p:sp>
        <p:nvSpPr>
          <p:cNvPr id="11" name="Google Shape;11;p2"/>
          <p:cNvSpPr/>
          <p:nvPr/>
        </p:nvSpPr>
        <p:spPr>
          <a:xfrm>
            <a:off x="230499" y="58351"/>
            <a:ext cx="904800" cy="9051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 name="Google Shape;12;p2"/>
          <p:cNvPicPr preferRelativeResize="0"/>
          <p:nvPr/>
        </p:nvPicPr>
        <p:blipFill>
          <a:blip r:embed="rId2">
            <a:alphaModFix/>
          </a:blip>
          <a:stretch>
            <a:fillRect/>
          </a:stretch>
        </p:blipFill>
        <p:spPr>
          <a:xfrm>
            <a:off x="409038" y="237002"/>
            <a:ext cx="547538" cy="547795"/>
          </a:xfrm>
          <a:prstGeom prst="rect">
            <a:avLst/>
          </a:prstGeom>
          <a:noFill/>
          <a:ln>
            <a:noFill/>
          </a:ln>
        </p:spPr>
      </p:pic>
      <p:sp>
        <p:nvSpPr>
          <p:cNvPr id="13" name="Google Shape;13;p2"/>
          <p:cNvSpPr/>
          <p:nvPr/>
        </p:nvSpPr>
        <p:spPr>
          <a:xfrm>
            <a:off x="230500" y="4800591"/>
            <a:ext cx="2743200" cy="228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600">
                <a:latin typeface="Helvetica Neue"/>
                <a:ea typeface="Helvetica Neue"/>
                <a:cs typeface="Helvetica Neue"/>
                <a:sym typeface="Helvetica Neue"/>
              </a:rPr>
              <a:t>Direct Teach</a:t>
            </a:r>
            <a:endParaRPr b="1" sz="1600">
              <a:latin typeface="Helvetica Neue"/>
              <a:ea typeface="Helvetica Neue"/>
              <a:cs typeface="Helvetica Neue"/>
              <a:sym typeface="Helvetica Neue"/>
            </a:endParaRPr>
          </a:p>
        </p:txBody>
      </p:sp>
      <p:pic>
        <p:nvPicPr>
          <p:cNvPr id="14" name="Google Shape;14;p2"/>
          <p:cNvPicPr preferRelativeResize="0"/>
          <p:nvPr/>
        </p:nvPicPr>
        <p:blipFill>
          <a:blip r:embed="rId3">
            <a:alphaModFix/>
          </a:blip>
          <a:stretch>
            <a:fillRect/>
          </a:stretch>
        </p:blipFill>
        <p:spPr>
          <a:xfrm>
            <a:off x="8307700" y="4631534"/>
            <a:ext cx="604875" cy="393616"/>
          </a:xfrm>
          <a:prstGeom prst="rect">
            <a:avLst/>
          </a:prstGeom>
          <a:noFill/>
          <a:ln>
            <a:noFill/>
          </a:ln>
        </p:spPr>
      </p:pic>
      <p:sp>
        <p:nvSpPr>
          <p:cNvPr id="15" name="Google Shape;15;p2"/>
          <p:cNvSpPr txBox="1"/>
          <p:nvPr>
            <p:ph idx="1" type="body"/>
          </p:nvPr>
        </p:nvSpPr>
        <p:spPr>
          <a:xfrm>
            <a:off x="539500" y="1257300"/>
            <a:ext cx="8141700" cy="3319200"/>
          </a:xfrm>
          <a:prstGeom prst="rect">
            <a:avLst/>
          </a:prstGeom>
          <a:noFill/>
          <a:ln>
            <a:noFill/>
          </a:ln>
        </p:spPr>
        <p:txBody>
          <a:bodyPr anchorCtr="0" anchor="t" bIns="91425" lIns="91425" spcFirstLastPara="1" rIns="91425" wrap="square" tIns="91425">
            <a:noAutofit/>
          </a:bodyPr>
          <a:lstStyle>
            <a:lvl1pPr indent="-342900" lvl="0" marL="457200" rtl="0">
              <a:spcBef>
                <a:spcPts val="0"/>
              </a:spcBef>
              <a:spcAft>
                <a:spcPts val="0"/>
              </a:spcAft>
              <a:buSzPts val="1800"/>
              <a:buFont typeface="Helvetica Neue"/>
              <a:buChar char="➔"/>
              <a:defRPr sz="1800">
                <a:latin typeface="Helvetica Neue"/>
                <a:ea typeface="Helvetica Neue"/>
                <a:cs typeface="Helvetica Neue"/>
                <a:sym typeface="Helvetica Neue"/>
              </a:defRPr>
            </a:lvl1pPr>
            <a:lvl2pPr indent="-317500" lvl="1" marL="914400" rtl="0">
              <a:spcBef>
                <a:spcPts val="0"/>
              </a:spcBef>
              <a:spcAft>
                <a:spcPts val="0"/>
              </a:spcAft>
              <a:buSzPts val="1400"/>
              <a:buFont typeface="Helvetica Neue"/>
              <a:buChar char="◆"/>
              <a:defRPr sz="1800">
                <a:latin typeface="Helvetica Neue"/>
                <a:ea typeface="Helvetica Neue"/>
                <a:cs typeface="Helvetica Neue"/>
                <a:sym typeface="Helvetica Neue"/>
              </a:defRPr>
            </a:lvl2pPr>
            <a:lvl3pPr indent="-342900" lvl="2" marL="1371600" rtl="0">
              <a:spcBef>
                <a:spcPts val="0"/>
              </a:spcBef>
              <a:spcAft>
                <a:spcPts val="0"/>
              </a:spcAft>
              <a:buSzPts val="1800"/>
              <a:buFont typeface="Helvetica Neue"/>
              <a:buChar char="●"/>
              <a:defRPr sz="1800">
                <a:latin typeface="Helvetica Neue"/>
                <a:ea typeface="Helvetica Neue"/>
                <a:cs typeface="Helvetica Neue"/>
                <a:sym typeface="Helvetica Neue"/>
              </a:defRPr>
            </a:lvl3pPr>
            <a:lvl4pPr indent="-342900" lvl="3" marL="1828800" rtl="0">
              <a:spcBef>
                <a:spcPts val="0"/>
              </a:spcBef>
              <a:spcAft>
                <a:spcPts val="0"/>
              </a:spcAft>
              <a:buSzPts val="1800"/>
              <a:buFont typeface="Helvetica Neue"/>
              <a:buChar char="○"/>
              <a:defRPr sz="1800">
                <a:latin typeface="Helvetica Neue"/>
                <a:ea typeface="Helvetica Neue"/>
                <a:cs typeface="Helvetica Neue"/>
                <a:sym typeface="Helvetica Neue"/>
              </a:defRPr>
            </a:lvl4pPr>
            <a:lvl5pPr indent="-317500" lvl="4" marL="2286000" rtl="0">
              <a:spcBef>
                <a:spcPts val="0"/>
              </a:spcBef>
              <a:spcAft>
                <a:spcPts val="0"/>
              </a:spcAft>
              <a:buSzPts val="1400"/>
              <a:buFont typeface="Helvetica Neue"/>
              <a:buChar char="◆"/>
              <a:defRPr sz="1800">
                <a:latin typeface="Helvetica Neue"/>
                <a:ea typeface="Helvetica Neue"/>
                <a:cs typeface="Helvetica Neue"/>
                <a:sym typeface="Helvetica Neue"/>
              </a:defRPr>
            </a:lvl5pPr>
            <a:lvl6pPr indent="-342900" lvl="5" marL="2743200" rtl="0">
              <a:spcBef>
                <a:spcPts val="0"/>
              </a:spcBef>
              <a:spcAft>
                <a:spcPts val="0"/>
              </a:spcAft>
              <a:buSzPts val="1800"/>
              <a:buFont typeface="Helvetica Neue"/>
              <a:buChar char="●"/>
              <a:defRPr sz="1800">
                <a:latin typeface="Helvetica Neue"/>
                <a:ea typeface="Helvetica Neue"/>
                <a:cs typeface="Helvetica Neue"/>
                <a:sym typeface="Helvetica Neue"/>
              </a:defRPr>
            </a:lvl6pPr>
            <a:lvl7pPr indent="-342900" lvl="6" marL="3200400" rtl="0">
              <a:spcBef>
                <a:spcPts val="0"/>
              </a:spcBef>
              <a:spcAft>
                <a:spcPts val="0"/>
              </a:spcAft>
              <a:buSzPts val="1800"/>
              <a:buFont typeface="Helvetica Neue"/>
              <a:buChar char="○"/>
              <a:defRPr sz="1800">
                <a:latin typeface="Helvetica Neue"/>
                <a:ea typeface="Helvetica Neue"/>
                <a:cs typeface="Helvetica Neue"/>
                <a:sym typeface="Helvetica Neue"/>
              </a:defRPr>
            </a:lvl7pPr>
            <a:lvl8pPr indent="-317500" lvl="7" marL="3657600" rtl="0">
              <a:spcBef>
                <a:spcPts val="0"/>
              </a:spcBef>
              <a:spcAft>
                <a:spcPts val="0"/>
              </a:spcAft>
              <a:buSzPts val="1400"/>
              <a:buFont typeface="Helvetica Neue"/>
              <a:buChar char="◆"/>
              <a:defRPr sz="1800">
                <a:latin typeface="Helvetica Neue"/>
                <a:ea typeface="Helvetica Neue"/>
                <a:cs typeface="Helvetica Neue"/>
                <a:sym typeface="Helvetica Neue"/>
              </a:defRPr>
            </a:lvl8pPr>
            <a:lvl9pPr indent="-342900" lvl="8" marL="4114800" rtl="0">
              <a:spcBef>
                <a:spcPts val="0"/>
              </a:spcBef>
              <a:spcAft>
                <a:spcPts val="0"/>
              </a:spcAft>
              <a:buSzPts val="1800"/>
              <a:buFont typeface="Helvetica Neue"/>
              <a:buChar char="●"/>
              <a:defRPr sz="1800">
                <a:latin typeface="Helvetica Neue"/>
                <a:ea typeface="Helvetica Neue"/>
                <a:cs typeface="Helvetica Neue"/>
                <a:sym typeface="Helvetica Neue"/>
              </a:defRPr>
            </a:lvl9pPr>
          </a:lstStyle>
          <a:p/>
        </p:txBody>
      </p:sp>
    </p:spTree>
  </p:cSld>
  <p:clrMapOvr>
    <a:masterClrMapping/>
  </p:clrMapOvr>
  <p:extLst>
    <p:ext uri="{DCECCB84-F9BA-43D5-87BE-67443E8EF086}">
      <p15:sldGuideLst>
        <p15:guide id="1" pos="336">
          <p15:clr>
            <a:srgbClr val="9AA0A6"/>
          </p15:clr>
        </p15:guide>
        <p15:guide id="2" pos="5424">
          <p15:clr>
            <a:srgbClr val="9AA0A6"/>
          </p15:clr>
        </p15:guide>
        <p15:guide id="3" pos="145">
          <p15:clr>
            <a:srgbClr val="9AA0A6"/>
          </p15:clr>
        </p15:guide>
        <p15:guide id="4" pos="5615">
          <p15:clr>
            <a:srgbClr val="9AA0A6"/>
          </p15:clr>
        </p15:guide>
        <p15:guide id="5" pos="2880">
          <p15:clr>
            <a:srgbClr val="9AA0A6"/>
          </p15:clr>
        </p15:guide>
        <p15:guide id="6" orient="horz" pos="649">
          <p15:clr>
            <a:srgbClr val="9AA0A6"/>
          </p15:clr>
        </p15:guide>
        <p15:guide id="7" orient="horz" pos="2918">
          <p15:clr>
            <a:srgbClr val="9AA0A6"/>
          </p15:clr>
        </p15:guide>
        <p15:guide id="8" orient="horz" pos="3165">
          <p15:clr>
            <a:srgbClr val="9AA0A6"/>
          </p15:clr>
        </p15:guide>
        <p15:guide id="9" orient="horz" pos="1855">
          <p15:clr>
            <a:srgbClr val="9AA0A6"/>
          </p15:clr>
        </p15:guide>
        <p15:guide id="10" orient="horz" pos="792">
          <p15:clr>
            <a:srgbClr val="9AA0A6"/>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roject Planning">
  <p:cSld name="TITLE_3">
    <p:spTree>
      <p:nvGrpSpPr>
        <p:cNvPr id="65" name="Shape 65"/>
        <p:cNvGrpSpPr/>
        <p:nvPr/>
      </p:nvGrpSpPr>
      <p:grpSpPr>
        <a:xfrm>
          <a:off x="0" y="0"/>
          <a:ext cx="0" cy="0"/>
          <a:chOff x="0" y="0"/>
          <a:chExt cx="0" cy="0"/>
        </a:xfrm>
      </p:grpSpPr>
      <p:sp>
        <p:nvSpPr>
          <p:cNvPr id="66" name="Google Shape;66;p11"/>
          <p:cNvSpPr/>
          <p:nvPr/>
        </p:nvSpPr>
        <p:spPr>
          <a:xfrm>
            <a:off x="0" y="-7950"/>
            <a:ext cx="2743200" cy="5159400"/>
          </a:xfrm>
          <a:prstGeom prst="rect">
            <a:avLst/>
          </a:prstGeom>
          <a:solidFill>
            <a:srgbClr val="FEE975"/>
          </a:solidFill>
          <a:ln cap="flat" cmpd="sng" w="9525">
            <a:solidFill>
              <a:srgbClr val="FEE97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7" name="Google Shape;67;p11"/>
          <p:cNvGrpSpPr/>
          <p:nvPr/>
        </p:nvGrpSpPr>
        <p:grpSpPr>
          <a:xfrm>
            <a:off x="850392" y="356623"/>
            <a:ext cx="1042412" cy="1042412"/>
            <a:chOff x="1005840" y="320040"/>
            <a:chExt cx="1234500" cy="1234500"/>
          </a:xfrm>
        </p:grpSpPr>
        <p:sp>
          <p:nvSpPr>
            <p:cNvPr id="68" name="Google Shape;68;p11"/>
            <p:cNvSpPr/>
            <p:nvPr/>
          </p:nvSpPr>
          <p:spPr>
            <a:xfrm>
              <a:off x="1005840" y="320040"/>
              <a:ext cx="1234500" cy="12345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9" name="Google Shape;69;p11"/>
            <p:cNvPicPr preferRelativeResize="0"/>
            <p:nvPr/>
          </p:nvPicPr>
          <p:blipFill>
            <a:blip r:embed="rId2">
              <a:alphaModFix/>
            </a:blip>
            <a:stretch>
              <a:fillRect/>
            </a:stretch>
          </p:blipFill>
          <p:spPr>
            <a:xfrm>
              <a:off x="1246926" y="561111"/>
              <a:ext cx="752350" cy="752352"/>
            </a:xfrm>
            <a:prstGeom prst="rect">
              <a:avLst/>
            </a:prstGeom>
            <a:noFill/>
            <a:ln>
              <a:noFill/>
            </a:ln>
          </p:spPr>
        </p:pic>
      </p:grpSp>
      <p:sp>
        <p:nvSpPr>
          <p:cNvPr id="70" name="Google Shape;70;p11"/>
          <p:cNvSpPr/>
          <p:nvPr/>
        </p:nvSpPr>
        <p:spPr>
          <a:xfrm>
            <a:off x="0" y="128016"/>
            <a:ext cx="2743200" cy="228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latin typeface="Helvetica Neue"/>
                <a:ea typeface="Helvetica Neue"/>
                <a:cs typeface="Helvetica Neue"/>
                <a:sym typeface="Helvetica Neue"/>
              </a:rPr>
              <a:t>Project Planning</a:t>
            </a:r>
            <a:endParaRPr b="1" sz="1600">
              <a:latin typeface="Helvetica Neue"/>
              <a:ea typeface="Helvetica Neue"/>
              <a:cs typeface="Helvetica Neue"/>
              <a:sym typeface="Helvetica Neue"/>
            </a:endParaRPr>
          </a:p>
        </p:txBody>
      </p:sp>
      <p:sp>
        <p:nvSpPr>
          <p:cNvPr id="71" name="Google Shape;71;p11"/>
          <p:cNvSpPr txBox="1"/>
          <p:nvPr>
            <p:ph idx="1" type="body"/>
          </p:nvPr>
        </p:nvSpPr>
        <p:spPr>
          <a:xfrm>
            <a:off x="3264400" y="1538800"/>
            <a:ext cx="5331000" cy="3088200"/>
          </a:xfrm>
          <a:prstGeom prst="rect">
            <a:avLst/>
          </a:prstGeom>
          <a:noFill/>
          <a:ln>
            <a:noFill/>
          </a:ln>
        </p:spPr>
        <p:txBody>
          <a:bodyPr anchorCtr="0" anchor="t" bIns="91425" lIns="91425" spcFirstLastPara="1" rIns="91425" wrap="square" tIns="91425">
            <a:noAutofit/>
          </a:bodyPr>
          <a:lstStyle>
            <a:lvl1pPr indent="-342900" lvl="0" marL="457200" rtl="0">
              <a:spcBef>
                <a:spcPts val="0"/>
              </a:spcBef>
              <a:spcAft>
                <a:spcPts val="0"/>
              </a:spcAft>
              <a:buSzPts val="1800"/>
              <a:buFont typeface="Helvetica Neue"/>
              <a:buChar char="➔"/>
              <a:defRPr sz="1800">
                <a:latin typeface="Helvetica Neue"/>
                <a:ea typeface="Helvetica Neue"/>
                <a:cs typeface="Helvetica Neue"/>
                <a:sym typeface="Helvetica Neue"/>
              </a:defRPr>
            </a:lvl1pPr>
            <a:lvl2pPr indent="-342900" lvl="1" marL="914400" rtl="0">
              <a:spcBef>
                <a:spcPts val="0"/>
              </a:spcBef>
              <a:spcAft>
                <a:spcPts val="0"/>
              </a:spcAft>
              <a:buSzPts val="1800"/>
              <a:buFont typeface="Helvetica Neue"/>
              <a:buChar char="◆"/>
              <a:defRPr sz="1800">
                <a:latin typeface="Helvetica Neue"/>
                <a:ea typeface="Helvetica Neue"/>
                <a:cs typeface="Helvetica Neue"/>
                <a:sym typeface="Helvetica Neue"/>
              </a:defRPr>
            </a:lvl2pPr>
            <a:lvl3pPr indent="-342900" lvl="2" marL="1371600" rtl="0">
              <a:spcBef>
                <a:spcPts val="0"/>
              </a:spcBef>
              <a:spcAft>
                <a:spcPts val="0"/>
              </a:spcAft>
              <a:buSzPts val="1800"/>
              <a:buFont typeface="Helvetica Neue"/>
              <a:buChar char="●"/>
              <a:defRPr sz="1800">
                <a:latin typeface="Helvetica Neue"/>
                <a:ea typeface="Helvetica Neue"/>
                <a:cs typeface="Helvetica Neue"/>
                <a:sym typeface="Helvetica Neue"/>
              </a:defRPr>
            </a:lvl3pPr>
            <a:lvl4pPr indent="-342900" lvl="3" marL="1828800" rtl="0">
              <a:spcBef>
                <a:spcPts val="0"/>
              </a:spcBef>
              <a:spcAft>
                <a:spcPts val="0"/>
              </a:spcAft>
              <a:buSzPts val="1800"/>
              <a:buFont typeface="Helvetica Neue"/>
              <a:buChar char="○"/>
              <a:defRPr sz="1800">
                <a:latin typeface="Helvetica Neue"/>
                <a:ea typeface="Helvetica Neue"/>
                <a:cs typeface="Helvetica Neue"/>
                <a:sym typeface="Helvetica Neue"/>
              </a:defRPr>
            </a:lvl4pPr>
            <a:lvl5pPr indent="-342900" lvl="4" marL="2286000" rtl="0">
              <a:spcBef>
                <a:spcPts val="0"/>
              </a:spcBef>
              <a:spcAft>
                <a:spcPts val="0"/>
              </a:spcAft>
              <a:buSzPts val="1800"/>
              <a:buFont typeface="Helvetica Neue"/>
              <a:buChar char="◆"/>
              <a:defRPr sz="1800">
                <a:latin typeface="Helvetica Neue"/>
                <a:ea typeface="Helvetica Neue"/>
                <a:cs typeface="Helvetica Neue"/>
                <a:sym typeface="Helvetica Neue"/>
              </a:defRPr>
            </a:lvl5pPr>
            <a:lvl6pPr indent="-342900" lvl="5" marL="2743200" rtl="0">
              <a:spcBef>
                <a:spcPts val="0"/>
              </a:spcBef>
              <a:spcAft>
                <a:spcPts val="0"/>
              </a:spcAft>
              <a:buSzPts val="1800"/>
              <a:buFont typeface="Helvetica Neue"/>
              <a:buChar char="●"/>
              <a:defRPr sz="1800">
                <a:latin typeface="Helvetica Neue"/>
                <a:ea typeface="Helvetica Neue"/>
                <a:cs typeface="Helvetica Neue"/>
                <a:sym typeface="Helvetica Neue"/>
              </a:defRPr>
            </a:lvl6pPr>
            <a:lvl7pPr indent="-342900" lvl="6" marL="3200400" rtl="0">
              <a:spcBef>
                <a:spcPts val="0"/>
              </a:spcBef>
              <a:spcAft>
                <a:spcPts val="0"/>
              </a:spcAft>
              <a:buSzPts val="1800"/>
              <a:buFont typeface="Helvetica Neue"/>
              <a:buChar char="○"/>
              <a:defRPr sz="1800">
                <a:latin typeface="Helvetica Neue"/>
                <a:ea typeface="Helvetica Neue"/>
                <a:cs typeface="Helvetica Neue"/>
                <a:sym typeface="Helvetica Neue"/>
              </a:defRPr>
            </a:lvl7pPr>
            <a:lvl8pPr indent="-342900" lvl="7" marL="3657600" rtl="0">
              <a:spcBef>
                <a:spcPts val="0"/>
              </a:spcBef>
              <a:spcAft>
                <a:spcPts val="0"/>
              </a:spcAft>
              <a:buSzPts val="1800"/>
              <a:buFont typeface="Helvetica Neue"/>
              <a:buChar char="◆"/>
              <a:defRPr sz="1800">
                <a:latin typeface="Helvetica Neue"/>
                <a:ea typeface="Helvetica Neue"/>
                <a:cs typeface="Helvetica Neue"/>
                <a:sym typeface="Helvetica Neue"/>
              </a:defRPr>
            </a:lvl8pPr>
            <a:lvl9pPr indent="-342900" lvl="8" marL="4114800" rtl="0">
              <a:spcBef>
                <a:spcPts val="0"/>
              </a:spcBef>
              <a:spcAft>
                <a:spcPts val="0"/>
              </a:spcAft>
              <a:buSzPts val="1800"/>
              <a:buFont typeface="Helvetica Neue"/>
              <a:buChar char="●"/>
              <a:defRPr sz="1800">
                <a:latin typeface="Helvetica Neue"/>
                <a:ea typeface="Helvetica Neue"/>
                <a:cs typeface="Helvetica Neue"/>
                <a:sym typeface="Helvetica Neue"/>
              </a:defRPr>
            </a:lvl9pPr>
          </a:lstStyle>
          <a:p/>
        </p:txBody>
      </p:sp>
      <p:pic>
        <p:nvPicPr>
          <p:cNvPr id="72" name="Google Shape;72;p11"/>
          <p:cNvPicPr preferRelativeResize="0"/>
          <p:nvPr/>
        </p:nvPicPr>
        <p:blipFill>
          <a:blip r:embed="rId3">
            <a:alphaModFix/>
          </a:blip>
          <a:stretch>
            <a:fillRect/>
          </a:stretch>
        </p:blipFill>
        <p:spPr>
          <a:xfrm>
            <a:off x="8307700" y="4631534"/>
            <a:ext cx="604875" cy="393616"/>
          </a:xfrm>
          <a:prstGeom prst="rect">
            <a:avLst/>
          </a:prstGeom>
          <a:noFill/>
          <a:ln>
            <a:noFill/>
          </a:ln>
        </p:spPr>
      </p:pic>
      <p:sp>
        <p:nvSpPr>
          <p:cNvPr id="73" name="Google Shape;73;p11"/>
          <p:cNvSpPr/>
          <p:nvPr/>
        </p:nvSpPr>
        <p:spPr>
          <a:xfrm>
            <a:off x="126300" y="1538800"/>
            <a:ext cx="2490600" cy="3486300"/>
          </a:xfrm>
          <a:prstGeom prst="roundRect">
            <a:avLst>
              <a:gd fmla="val 16667"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1"/>
          <p:cNvSpPr txBox="1"/>
          <p:nvPr>
            <p:ph type="ctrTitle"/>
          </p:nvPr>
        </p:nvSpPr>
        <p:spPr>
          <a:xfrm>
            <a:off x="126450" y="1718625"/>
            <a:ext cx="2490600" cy="31074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Font typeface="Helvetica Neue"/>
              <a:buNone/>
              <a:defRPr sz="2400">
                <a:latin typeface="Helvetica Neue"/>
                <a:ea typeface="Helvetica Neue"/>
                <a:cs typeface="Helvetica Neue"/>
                <a:sym typeface="Helvetica Neue"/>
              </a:defRPr>
            </a:lvl1pPr>
            <a:lvl2pPr lvl="1" rtl="0">
              <a:spcBef>
                <a:spcPts val="0"/>
              </a:spcBef>
              <a:spcAft>
                <a:spcPts val="0"/>
              </a:spcAft>
              <a:buSzPts val="2400"/>
              <a:buFont typeface="Helvetica Neue"/>
              <a:buNone/>
              <a:defRPr sz="2400">
                <a:latin typeface="Helvetica Neue"/>
                <a:ea typeface="Helvetica Neue"/>
                <a:cs typeface="Helvetica Neue"/>
                <a:sym typeface="Helvetica Neue"/>
              </a:defRPr>
            </a:lvl2pPr>
            <a:lvl3pPr lvl="2" rtl="0">
              <a:spcBef>
                <a:spcPts val="0"/>
              </a:spcBef>
              <a:spcAft>
                <a:spcPts val="0"/>
              </a:spcAft>
              <a:buSzPts val="2400"/>
              <a:buFont typeface="Helvetica Neue"/>
              <a:buNone/>
              <a:defRPr sz="2400">
                <a:latin typeface="Helvetica Neue"/>
                <a:ea typeface="Helvetica Neue"/>
                <a:cs typeface="Helvetica Neue"/>
                <a:sym typeface="Helvetica Neue"/>
              </a:defRPr>
            </a:lvl3pPr>
            <a:lvl4pPr lvl="3" rtl="0">
              <a:spcBef>
                <a:spcPts val="0"/>
              </a:spcBef>
              <a:spcAft>
                <a:spcPts val="0"/>
              </a:spcAft>
              <a:buSzPts val="2400"/>
              <a:buFont typeface="Helvetica Neue"/>
              <a:buNone/>
              <a:defRPr sz="2400">
                <a:latin typeface="Helvetica Neue"/>
                <a:ea typeface="Helvetica Neue"/>
                <a:cs typeface="Helvetica Neue"/>
                <a:sym typeface="Helvetica Neue"/>
              </a:defRPr>
            </a:lvl4pPr>
            <a:lvl5pPr lvl="4" rtl="0">
              <a:spcBef>
                <a:spcPts val="0"/>
              </a:spcBef>
              <a:spcAft>
                <a:spcPts val="0"/>
              </a:spcAft>
              <a:buSzPts val="2400"/>
              <a:buFont typeface="Helvetica Neue"/>
              <a:buNone/>
              <a:defRPr sz="2400">
                <a:latin typeface="Helvetica Neue"/>
                <a:ea typeface="Helvetica Neue"/>
                <a:cs typeface="Helvetica Neue"/>
                <a:sym typeface="Helvetica Neue"/>
              </a:defRPr>
            </a:lvl5pPr>
            <a:lvl6pPr lvl="5" rtl="0">
              <a:spcBef>
                <a:spcPts val="0"/>
              </a:spcBef>
              <a:spcAft>
                <a:spcPts val="0"/>
              </a:spcAft>
              <a:buSzPts val="2400"/>
              <a:buFont typeface="Helvetica Neue"/>
              <a:buNone/>
              <a:defRPr sz="2400">
                <a:latin typeface="Helvetica Neue"/>
                <a:ea typeface="Helvetica Neue"/>
                <a:cs typeface="Helvetica Neue"/>
                <a:sym typeface="Helvetica Neue"/>
              </a:defRPr>
            </a:lvl6pPr>
            <a:lvl7pPr lvl="6" rtl="0">
              <a:spcBef>
                <a:spcPts val="0"/>
              </a:spcBef>
              <a:spcAft>
                <a:spcPts val="0"/>
              </a:spcAft>
              <a:buSzPts val="2400"/>
              <a:buFont typeface="Helvetica Neue"/>
              <a:buNone/>
              <a:defRPr sz="2400">
                <a:latin typeface="Helvetica Neue"/>
                <a:ea typeface="Helvetica Neue"/>
                <a:cs typeface="Helvetica Neue"/>
                <a:sym typeface="Helvetica Neue"/>
              </a:defRPr>
            </a:lvl7pPr>
            <a:lvl8pPr lvl="7" rtl="0">
              <a:spcBef>
                <a:spcPts val="0"/>
              </a:spcBef>
              <a:spcAft>
                <a:spcPts val="0"/>
              </a:spcAft>
              <a:buSzPts val="2400"/>
              <a:buFont typeface="Helvetica Neue"/>
              <a:buNone/>
              <a:defRPr sz="2400">
                <a:latin typeface="Helvetica Neue"/>
                <a:ea typeface="Helvetica Neue"/>
                <a:cs typeface="Helvetica Neue"/>
                <a:sym typeface="Helvetica Neue"/>
              </a:defRPr>
            </a:lvl8pPr>
            <a:lvl9pPr lvl="8" rtl="0">
              <a:spcBef>
                <a:spcPts val="0"/>
              </a:spcBef>
              <a:spcAft>
                <a:spcPts val="0"/>
              </a:spcAft>
              <a:buSzPts val="2400"/>
              <a:buFont typeface="Helvetica Neue"/>
              <a:buNone/>
              <a:defRPr sz="2400">
                <a:latin typeface="Helvetica Neue"/>
                <a:ea typeface="Helvetica Neue"/>
                <a:cs typeface="Helvetica Neue"/>
                <a:sym typeface="Helvetica Neue"/>
              </a:defRPr>
            </a:lvl9pPr>
          </a:lstStyle>
          <a:p/>
        </p:txBody>
      </p:sp>
    </p:spTree>
  </p:cSld>
  <p:clrMapOvr>
    <a:masterClrMapping/>
  </p:clrMapOvr>
  <p:extLst>
    <p:ext uri="{DCECCB84-F9BA-43D5-87BE-67443E8EF086}">
      <p15:sldGuideLst>
        <p15:guide id="1" pos="5414">
          <p15:clr>
            <a:srgbClr val="9AA0A6"/>
          </p15:clr>
        </p15:guide>
        <p15:guide id="2" pos="80">
          <p15:clr>
            <a:srgbClr val="9AA0A6"/>
          </p15:clr>
        </p15:guide>
        <p15:guide id="3" pos="5616">
          <p15:clr>
            <a:srgbClr val="9AA0A6"/>
          </p15:clr>
        </p15:guide>
        <p15:guide id="4" pos="1648">
          <p15:clr>
            <a:srgbClr val="9AA0A6"/>
          </p15:clr>
        </p15:guide>
        <p15:guide id="5" pos="864">
          <p15:clr>
            <a:srgbClr val="9AA0A6"/>
          </p15:clr>
        </p15:guide>
        <p15:guide id="6" pos="1860">
          <p15:clr>
            <a:srgbClr val="9AA0A6"/>
          </p15:clr>
        </p15:guide>
        <p15:guide id="7" pos="3732">
          <p15:clr>
            <a:srgbClr val="9AA0A6"/>
          </p15:clr>
        </p15:guide>
        <p15:guide id="8" pos="2056">
          <p15:clr>
            <a:srgbClr val="9AA0A6"/>
          </p15:clr>
        </p15:guide>
        <p15:guide id="9" orient="horz" pos="2915">
          <p15:clr>
            <a:srgbClr val="9AA0A6"/>
          </p15:clr>
        </p15:guide>
        <p15:guide id="10" orient="horz" pos="969">
          <p15:clr>
            <a:srgbClr val="9AA0A6"/>
          </p15:clr>
        </p15:guide>
        <p15:guide id="11" orient="horz" pos="553">
          <p15:clr>
            <a:srgbClr val="9AA0A6"/>
          </p15:clr>
        </p15:guide>
        <p15:guide id="12" orient="horz" pos="887">
          <p15:clr>
            <a:srgbClr val="9AA0A6"/>
          </p15:clr>
        </p15:guide>
        <p15:guide id="13" orient="horz" pos="3162">
          <p15:clr>
            <a:srgbClr val="9AA0A6"/>
          </p15:clr>
        </p15:guide>
        <p15:guide id="14" orient="horz" pos="225">
          <p15:clr>
            <a:srgbClr val="9AA0A6"/>
          </p15:clr>
        </p15:guide>
        <p15:guide id="15" orient="horz" pos="81">
          <p15:clr>
            <a:srgbClr val="9AA0A6"/>
          </p15:clr>
        </p15:guide>
        <p15:guide id="16" orient="horz" pos="2061">
          <p15:clr>
            <a:srgbClr val="FA7B17"/>
          </p15:clr>
        </p15:guide>
      </p15:sldGuideLst>
    </p:ext>
  </p:extLs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urn and Talk">
  <p:cSld name="TITLE_2_2">
    <p:spTree>
      <p:nvGrpSpPr>
        <p:cNvPr id="75" name="Shape 75"/>
        <p:cNvGrpSpPr/>
        <p:nvPr/>
      </p:nvGrpSpPr>
      <p:grpSpPr>
        <a:xfrm>
          <a:off x="0" y="0"/>
          <a:ext cx="0" cy="0"/>
          <a:chOff x="0" y="0"/>
          <a:chExt cx="0" cy="0"/>
        </a:xfrm>
      </p:grpSpPr>
      <p:sp>
        <p:nvSpPr>
          <p:cNvPr id="76" name="Google Shape;76;p12"/>
          <p:cNvSpPr/>
          <p:nvPr/>
        </p:nvSpPr>
        <p:spPr>
          <a:xfrm>
            <a:off x="0" y="-7950"/>
            <a:ext cx="2739600" cy="5159400"/>
          </a:xfrm>
          <a:prstGeom prst="rect">
            <a:avLst/>
          </a:prstGeom>
          <a:solidFill>
            <a:srgbClr val="FFAA7B"/>
          </a:solidFill>
          <a:ln cap="flat" cmpd="sng" w="9525">
            <a:solidFill>
              <a:srgbClr val="FFAA7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2"/>
          <p:cNvSpPr/>
          <p:nvPr/>
        </p:nvSpPr>
        <p:spPr>
          <a:xfrm>
            <a:off x="0" y="137160"/>
            <a:ext cx="2743200" cy="228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latin typeface="Helvetica Neue"/>
                <a:ea typeface="Helvetica Neue"/>
                <a:cs typeface="Helvetica Neue"/>
                <a:sym typeface="Helvetica Neue"/>
              </a:rPr>
              <a:t>Turn and Talk</a:t>
            </a:r>
            <a:endParaRPr b="1" sz="1600">
              <a:latin typeface="Helvetica Neue"/>
              <a:ea typeface="Helvetica Neue"/>
              <a:cs typeface="Helvetica Neue"/>
              <a:sym typeface="Helvetica Neue"/>
            </a:endParaRPr>
          </a:p>
        </p:txBody>
      </p:sp>
      <p:grpSp>
        <p:nvGrpSpPr>
          <p:cNvPr id="78" name="Google Shape;78;p12"/>
          <p:cNvGrpSpPr/>
          <p:nvPr/>
        </p:nvGrpSpPr>
        <p:grpSpPr>
          <a:xfrm>
            <a:off x="848600" y="365760"/>
            <a:ext cx="1042405" cy="1042405"/>
            <a:chOff x="840300" y="447850"/>
            <a:chExt cx="1216200" cy="1216200"/>
          </a:xfrm>
        </p:grpSpPr>
        <p:sp>
          <p:nvSpPr>
            <p:cNvPr id="79" name="Google Shape;79;p12"/>
            <p:cNvSpPr/>
            <p:nvPr/>
          </p:nvSpPr>
          <p:spPr>
            <a:xfrm>
              <a:off x="840300" y="447850"/>
              <a:ext cx="1216200" cy="12162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0" name="Google Shape;80;p12"/>
            <p:cNvPicPr preferRelativeResize="0"/>
            <p:nvPr/>
          </p:nvPicPr>
          <p:blipFill>
            <a:blip r:embed="rId2">
              <a:alphaModFix/>
            </a:blip>
            <a:stretch>
              <a:fillRect/>
            </a:stretch>
          </p:blipFill>
          <p:spPr>
            <a:xfrm>
              <a:off x="1106441" y="714113"/>
              <a:ext cx="682518" cy="682805"/>
            </a:xfrm>
            <a:prstGeom prst="rect">
              <a:avLst/>
            </a:prstGeom>
            <a:noFill/>
            <a:ln>
              <a:noFill/>
            </a:ln>
          </p:spPr>
        </p:pic>
      </p:grpSp>
      <p:sp>
        <p:nvSpPr>
          <p:cNvPr id="81" name="Google Shape;81;p12"/>
          <p:cNvSpPr txBox="1"/>
          <p:nvPr>
            <p:ph idx="1" type="body"/>
          </p:nvPr>
        </p:nvSpPr>
        <p:spPr>
          <a:xfrm>
            <a:off x="3271500" y="1828775"/>
            <a:ext cx="5323800" cy="2798100"/>
          </a:xfrm>
          <a:prstGeom prst="rect">
            <a:avLst/>
          </a:prstGeom>
          <a:noFill/>
          <a:ln>
            <a:noFill/>
          </a:ln>
        </p:spPr>
        <p:txBody>
          <a:bodyPr anchorCtr="0" anchor="t" bIns="91425" lIns="91425" spcFirstLastPara="1" rIns="91425" wrap="square" tIns="91425">
            <a:noAutofit/>
          </a:bodyPr>
          <a:lstStyle>
            <a:lvl1pPr indent="-342900" lvl="0" marL="457200" rtl="0">
              <a:spcBef>
                <a:spcPts val="0"/>
              </a:spcBef>
              <a:spcAft>
                <a:spcPts val="0"/>
              </a:spcAft>
              <a:buSzPts val="1800"/>
              <a:buFont typeface="Helvetica Neue"/>
              <a:buChar char="➔"/>
              <a:defRPr sz="1800">
                <a:latin typeface="Helvetica Neue"/>
                <a:ea typeface="Helvetica Neue"/>
                <a:cs typeface="Helvetica Neue"/>
                <a:sym typeface="Helvetica Neue"/>
              </a:defRPr>
            </a:lvl1pPr>
            <a:lvl2pPr indent="-342900" lvl="1" marL="914400" rtl="0">
              <a:spcBef>
                <a:spcPts val="0"/>
              </a:spcBef>
              <a:spcAft>
                <a:spcPts val="0"/>
              </a:spcAft>
              <a:buSzPts val="1800"/>
              <a:buFont typeface="Helvetica Neue"/>
              <a:buChar char="◆"/>
              <a:defRPr sz="1800">
                <a:latin typeface="Helvetica Neue"/>
                <a:ea typeface="Helvetica Neue"/>
                <a:cs typeface="Helvetica Neue"/>
                <a:sym typeface="Helvetica Neue"/>
              </a:defRPr>
            </a:lvl2pPr>
            <a:lvl3pPr indent="-342900" lvl="2" marL="1371600" rtl="0">
              <a:spcBef>
                <a:spcPts val="0"/>
              </a:spcBef>
              <a:spcAft>
                <a:spcPts val="0"/>
              </a:spcAft>
              <a:buSzPts val="1800"/>
              <a:buFont typeface="Helvetica Neue"/>
              <a:buChar char="●"/>
              <a:defRPr sz="1800">
                <a:latin typeface="Helvetica Neue"/>
                <a:ea typeface="Helvetica Neue"/>
                <a:cs typeface="Helvetica Neue"/>
                <a:sym typeface="Helvetica Neue"/>
              </a:defRPr>
            </a:lvl3pPr>
            <a:lvl4pPr indent="-342900" lvl="3" marL="1828800" rtl="0">
              <a:spcBef>
                <a:spcPts val="0"/>
              </a:spcBef>
              <a:spcAft>
                <a:spcPts val="0"/>
              </a:spcAft>
              <a:buSzPts val="1800"/>
              <a:buFont typeface="Helvetica Neue"/>
              <a:buChar char="○"/>
              <a:defRPr sz="1800">
                <a:latin typeface="Helvetica Neue"/>
                <a:ea typeface="Helvetica Neue"/>
                <a:cs typeface="Helvetica Neue"/>
                <a:sym typeface="Helvetica Neue"/>
              </a:defRPr>
            </a:lvl4pPr>
            <a:lvl5pPr indent="-342900" lvl="4" marL="2286000" rtl="0">
              <a:spcBef>
                <a:spcPts val="0"/>
              </a:spcBef>
              <a:spcAft>
                <a:spcPts val="0"/>
              </a:spcAft>
              <a:buSzPts val="1800"/>
              <a:buFont typeface="Helvetica Neue"/>
              <a:buChar char="◆"/>
              <a:defRPr sz="1800">
                <a:latin typeface="Helvetica Neue"/>
                <a:ea typeface="Helvetica Neue"/>
                <a:cs typeface="Helvetica Neue"/>
                <a:sym typeface="Helvetica Neue"/>
              </a:defRPr>
            </a:lvl5pPr>
            <a:lvl6pPr indent="-342900" lvl="5" marL="2743200" rtl="0">
              <a:spcBef>
                <a:spcPts val="0"/>
              </a:spcBef>
              <a:spcAft>
                <a:spcPts val="0"/>
              </a:spcAft>
              <a:buSzPts val="1800"/>
              <a:buFont typeface="Helvetica Neue"/>
              <a:buChar char="●"/>
              <a:defRPr sz="1800">
                <a:latin typeface="Helvetica Neue"/>
                <a:ea typeface="Helvetica Neue"/>
                <a:cs typeface="Helvetica Neue"/>
                <a:sym typeface="Helvetica Neue"/>
              </a:defRPr>
            </a:lvl6pPr>
            <a:lvl7pPr indent="-342900" lvl="6" marL="3200400" rtl="0">
              <a:spcBef>
                <a:spcPts val="0"/>
              </a:spcBef>
              <a:spcAft>
                <a:spcPts val="0"/>
              </a:spcAft>
              <a:buSzPts val="1800"/>
              <a:buFont typeface="Helvetica Neue"/>
              <a:buChar char="○"/>
              <a:defRPr sz="1800">
                <a:latin typeface="Helvetica Neue"/>
                <a:ea typeface="Helvetica Neue"/>
                <a:cs typeface="Helvetica Neue"/>
                <a:sym typeface="Helvetica Neue"/>
              </a:defRPr>
            </a:lvl7pPr>
            <a:lvl8pPr indent="-342900" lvl="7" marL="3657600" rtl="0">
              <a:spcBef>
                <a:spcPts val="0"/>
              </a:spcBef>
              <a:spcAft>
                <a:spcPts val="0"/>
              </a:spcAft>
              <a:buSzPts val="1800"/>
              <a:buFont typeface="Helvetica Neue"/>
              <a:buChar char="◆"/>
              <a:defRPr sz="1800">
                <a:latin typeface="Helvetica Neue"/>
                <a:ea typeface="Helvetica Neue"/>
                <a:cs typeface="Helvetica Neue"/>
                <a:sym typeface="Helvetica Neue"/>
              </a:defRPr>
            </a:lvl8pPr>
            <a:lvl9pPr indent="-342900" lvl="8" marL="4114800" rtl="0">
              <a:spcBef>
                <a:spcPts val="0"/>
              </a:spcBef>
              <a:spcAft>
                <a:spcPts val="0"/>
              </a:spcAft>
              <a:buSzPts val="1800"/>
              <a:buFont typeface="Helvetica Neue"/>
              <a:buChar char="●"/>
              <a:defRPr sz="1800">
                <a:latin typeface="Helvetica Neue"/>
                <a:ea typeface="Helvetica Neue"/>
                <a:cs typeface="Helvetica Neue"/>
                <a:sym typeface="Helvetica Neue"/>
              </a:defRPr>
            </a:lvl9pPr>
          </a:lstStyle>
          <a:p/>
        </p:txBody>
      </p:sp>
      <p:pic>
        <p:nvPicPr>
          <p:cNvPr id="82" name="Google Shape;82;p12"/>
          <p:cNvPicPr preferRelativeResize="0"/>
          <p:nvPr/>
        </p:nvPicPr>
        <p:blipFill>
          <a:blip r:embed="rId3">
            <a:alphaModFix/>
          </a:blip>
          <a:stretch>
            <a:fillRect/>
          </a:stretch>
        </p:blipFill>
        <p:spPr>
          <a:xfrm>
            <a:off x="8307700" y="4631534"/>
            <a:ext cx="604875" cy="393616"/>
          </a:xfrm>
          <a:prstGeom prst="rect">
            <a:avLst/>
          </a:prstGeom>
          <a:noFill/>
          <a:ln>
            <a:noFill/>
          </a:ln>
        </p:spPr>
      </p:pic>
      <p:sp>
        <p:nvSpPr>
          <p:cNvPr id="83" name="Google Shape;83;p12"/>
          <p:cNvSpPr/>
          <p:nvPr/>
        </p:nvSpPr>
        <p:spPr>
          <a:xfrm>
            <a:off x="126300" y="1538800"/>
            <a:ext cx="2490600" cy="3486300"/>
          </a:xfrm>
          <a:prstGeom prst="roundRect">
            <a:avLst>
              <a:gd fmla="val 16667"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2"/>
          <p:cNvSpPr txBox="1"/>
          <p:nvPr>
            <p:ph type="ctrTitle"/>
          </p:nvPr>
        </p:nvSpPr>
        <p:spPr>
          <a:xfrm>
            <a:off x="126450" y="1718625"/>
            <a:ext cx="2490600" cy="31074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Font typeface="Helvetica Neue"/>
              <a:buNone/>
              <a:defRPr sz="2400">
                <a:latin typeface="Helvetica Neue"/>
                <a:ea typeface="Helvetica Neue"/>
                <a:cs typeface="Helvetica Neue"/>
                <a:sym typeface="Helvetica Neue"/>
              </a:defRPr>
            </a:lvl1pPr>
            <a:lvl2pPr lvl="1" rtl="0">
              <a:spcBef>
                <a:spcPts val="0"/>
              </a:spcBef>
              <a:spcAft>
                <a:spcPts val="0"/>
              </a:spcAft>
              <a:buSzPts val="2400"/>
              <a:buFont typeface="Helvetica Neue"/>
              <a:buNone/>
              <a:defRPr sz="2400">
                <a:latin typeface="Helvetica Neue"/>
                <a:ea typeface="Helvetica Neue"/>
                <a:cs typeface="Helvetica Neue"/>
                <a:sym typeface="Helvetica Neue"/>
              </a:defRPr>
            </a:lvl2pPr>
            <a:lvl3pPr lvl="2" rtl="0">
              <a:spcBef>
                <a:spcPts val="0"/>
              </a:spcBef>
              <a:spcAft>
                <a:spcPts val="0"/>
              </a:spcAft>
              <a:buSzPts val="2400"/>
              <a:buFont typeface="Helvetica Neue"/>
              <a:buNone/>
              <a:defRPr sz="2400">
                <a:latin typeface="Helvetica Neue"/>
                <a:ea typeface="Helvetica Neue"/>
                <a:cs typeface="Helvetica Neue"/>
                <a:sym typeface="Helvetica Neue"/>
              </a:defRPr>
            </a:lvl3pPr>
            <a:lvl4pPr lvl="3" rtl="0">
              <a:spcBef>
                <a:spcPts val="0"/>
              </a:spcBef>
              <a:spcAft>
                <a:spcPts val="0"/>
              </a:spcAft>
              <a:buSzPts val="2400"/>
              <a:buFont typeface="Helvetica Neue"/>
              <a:buNone/>
              <a:defRPr sz="2400">
                <a:latin typeface="Helvetica Neue"/>
                <a:ea typeface="Helvetica Neue"/>
                <a:cs typeface="Helvetica Neue"/>
                <a:sym typeface="Helvetica Neue"/>
              </a:defRPr>
            </a:lvl4pPr>
            <a:lvl5pPr lvl="4" rtl="0">
              <a:spcBef>
                <a:spcPts val="0"/>
              </a:spcBef>
              <a:spcAft>
                <a:spcPts val="0"/>
              </a:spcAft>
              <a:buSzPts val="2400"/>
              <a:buFont typeface="Helvetica Neue"/>
              <a:buNone/>
              <a:defRPr sz="2400">
                <a:latin typeface="Helvetica Neue"/>
                <a:ea typeface="Helvetica Neue"/>
                <a:cs typeface="Helvetica Neue"/>
                <a:sym typeface="Helvetica Neue"/>
              </a:defRPr>
            </a:lvl5pPr>
            <a:lvl6pPr lvl="5" rtl="0">
              <a:spcBef>
                <a:spcPts val="0"/>
              </a:spcBef>
              <a:spcAft>
                <a:spcPts val="0"/>
              </a:spcAft>
              <a:buSzPts val="2400"/>
              <a:buFont typeface="Helvetica Neue"/>
              <a:buNone/>
              <a:defRPr sz="2400">
                <a:latin typeface="Helvetica Neue"/>
                <a:ea typeface="Helvetica Neue"/>
                <a:cs typeface="Helvetica Neue"/>
                <a:sym typeface="Helvetica Neue"/>
              </a:defRPr>
            </a:lvl6pPr>
            <a:lvl7pPr lvl="6" rtl="0">
              <a:spcBef>
                <a:spcPts val="0"/>
              </a:spcBef>
              <a:spcAft>
                <a:spcPts val="0"/>
              </a:spcAft>
              <a:buSzPts val="2400"/>
              <a:buFont typeface="Helvetica Neue"/>
              <a:buNone/>
              <a:defRPr sz="2400">
                <a:latin typeface="Helvetica Neue"/>
                <a:ea typeface="Helvetica Neue"/>
                <a:cs typeface="Helvetica Neue"/>
                <a:sym typeface="Helvetica Neue"/>
              </a:defRPr>
            </a:lvl7pPr>
            <a:lvl8pPr lvl="7" rtl="0">
              <a:spcBef>
                <a:spcPts val="0"/>
              </a:spcBef>
              <a:spcAft>
                <a:spcPts val="0"/>
              </a:spcAft>
              <a:buSzPts val="2400"/>
              <a:buFont typeface="Helvetica Neue"/>
              <a:buNone/>
              <a:defRPr sz="2400">
                <a:latin typeface="Helvetica Neue"/>
                <a:ea typeface="Helvetica Neue"/>
                <a:cs typeface="Helvetica Neue"/>
                <a:sym typeface="Helvetica Neue"/>
              </a:defRPr>
            </a:lvl8pPr>
            <a:lvl9pPr lvl="8" rtl="0">
              <a:spcBef>
                <a:spcPts val="0"/>
              </a:spcBef>
              <a:spcAft>
                <a:spcPts val="0"/>
              </a:spcAft>
              <a:buSzPts val="2400"/>
              <a:buFont typeface="Helvetica Neue"/>
              <a:buNone/>
              <a:defRPr sz="2400">
                <a:latin typeface="Helvetica Neue"/>
                <a:ea typeface="Helvetica Neue"/>
                <a:cs typeface="Helvetica Neue"/>
                <a:sym typeface="Helvetica Neue"/>
              </a:defRPr>
            </a:lvl9pPr>
          </a:lstStyle>
          <a:p/>
        </p:txBody>
      </p:sp>
    </p:spTree>
  </p:cSld>
  <p:clrMapOvr>
    <a:masterClrMapping/>
  </p:clrMapOvr>
  <p:extLst>
    <p:ext uri="{DCECCB84-F9BA-43D5-87BE-67443E8EF086}">
      <p15:sldGuideLst>
        <p15:guide id="1" pos="5414">
          <p15:clr>
            <a:srgbClr val="9AA0A6"/>
          </p15:clr>
        </p15:guide>
        <p15:guide id="2" pos="80">
          <p15:clr>
            <a:srgbClr val="9AA0A6"/>
          </p15:clr>
        </p15:guide>
        <p15:guide id="3" pos="5616">
          <p15:clr>
            <a:srgbClr val="9AA0A6"/>
          </p15:clr>
        </p15:guide>
        <p15:guide id="4" pos="1648">
          <p15:clr>
            <a:srgbClr val="9AA0A6"/>
          </p15:clr>
        </p15:guide>
        <p15:guide id="5" pos="864">
          <p15:clr>
            <a:srgbClr val="9AA0A6"/>
          </p15:clr>
        </p15:guide>
        <p15:guide id="6" pos="1860">
          <p15:clr>
            <a:srgbClr val="9AA0A6"/>
          </p15:clr>
        </p15:guide>
        <p15:guide id="7" pos="3732">
          <p15:clr>
            <a:srgbClr val="9AA0A6"/>
          </p15:clr>
        </p15:guide>
        <p15:guide id="8" pos="2056">
          <p15:clr>
            <a:srgbClr val="9AA0A6"/>
          </p15:clr>
        </p15:guide>
        <p15:guide id="9" orient="horz" pos="2915">
          <p15:clr>
            <a:srgbClr val="9AA0A6"/>
          </p15:clr>
        </p15:guide>
        <p15:guide id="10" orient="horz" pos="969">
          <p15:clr>
            <a:srgbClr val="9AA0A6"/>
          </p15:clr>
        </p15:guide>
        <p15:guide id="11" orient="horz" pos="553">
          <p15:clr>
            <a:srgbClr val="9AA0A6"/>
          </p15:clr>
        </p15:guide>
        <p15:guide id="12" orient="horz" pos="887">
          <p15:clr>
            <a:srgbClr val="9AA0A6"/>
          </p15:clr>
        </p15:guide>
        <p15:guide id="13" orient="horz" pos="3162">
          <p15:clr>
            <a:srgbClr val="9AA0A6"/>
          </p15:clr>
        </p15:guide>
        <p15:guide id="14" orient="horz" pos="225">
          <p15:clr>
            <a:srgbClr val="9AA0A6"/>
          </p15:clr>
        </p15:guide>
        <p15:guide id="15" orient="horz" pos="78">
          <p15:clr>
            <a:srgbClr val="9AA0A6"/>
          </p15:clr>
        </p15:guide>
        <p15:guide id="16" orient="horz" pos="2061">
          <p15:clr>
            <a:srgbClr val="FA7B17"/>
          </p15:clr>
        </p15:guide>
      </p15:sldGuideLst>
    </p:ext>
  </p:extLs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Lighting Question">
  <p:cSld name="TITLE_2_2_1">
    <p:spTree>
      <p:nvGrpSpPr>
        <p:cNvPr id="85" name="Shape 85"/>
        <p:cNvGrpSpPr/>
        <p:nvPr/>
      </p:nvGrpSpPr>
      <p:grpSpPr>
        <a:xfrm>
          <a:off x="0" y="0"/>
          <a:ext cx="0" cy="0"/>
          <a:chOff x="0" y="0"/>
          <a:chExt cx="0" cy="0"/>
        </a:xfrm>
      </p:grpSpPr>
      <p:sp>
        <p:nvSpPr>
          <p:cNvPr id="86" name="Google Shape;86;p13"/>
          <p:cNvSpPr/>
          <p:nvPr/>
        </p:nvSpPr>
        <p:spPr>
          <a:xfrm>
            <a:off x="0" y="-7950"/>
            <a:ext cx="2743200" cy="5159400"/>
          </a:xfrm>
          <a:prstGeom prst="rect">
            <a:avLst/>
          </a:prstGeom>
          <a:solidFill>
            <a:srgbClr val="FEE975"/>
          </a:solidFill>
          <a:ln cap="flat" cmpd="sng" w="9525">
            <a:solidFill>
              <a:srgbClr val="FEE97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3"/>
          <p:cNvSpPr/>
          <p:nvPr/>
        </p:nvSpPr>
        <p:spPr>
          <a:xfrm>
            <a:off x="0" y="128016"/>
            <a:ext cx="2743200" cy="228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latin typeface="Helvetica Neue"/>
                <a:ea typeface="Helvetica Neue"/>
                <a:cs typeface="Helvetica Neue"/>
                <a:sym typeface="Helvetica Neue"/>
              </a:rPr>
              <a:t>Lightning Question</a:t>
            </a:r>
            <a:endParaRPr b="1" sz="1600">
              <a:latin typeface="Helvetica Neue"/>
              <a:ea typeface="Helvetica Neue"/>
              <a:cs typeface="Helvetica Neue"/>
              <a:sym typeface="Helvetica Neue"/>
            </a:endParaRPr>
          </a:p>
        </p:txBody>
      </p:sp>
      <p:grpSp>
        <p:nvGrpSpPr>
          <p:cNvPr id="88" name="Google Shape;88;p13"/>
          <p:cNvGrpSpPr/>
          <p:nvPr/>
        </p:nvGrpSpPr>
        <p:grpSpPr>
          <a:xfrm>
            <a:off x="850392" y="365760"/>
            <a:ext cx="1042386" cy="1042386"/>
            <a:chOff x="840300" y="447850"/>
            <a:chExt cx="1534500" cy="1534500"/>
          </a:xfrm>
        </p:grpSpPr>
        <p:sp>
          <p:nvSpPr>
            <p:cNvPr id="89" name="Google Shape;89;p13"/>
            <p:cNvSpPr/>
            <p:nvPr/>
          </p:nvSpPr>
          <p:spPr>
            <a:xfrm>
              <a:off x="840300" y="447850"/>
              <a:ext cx="1534500" cy="15345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0" name="Google Shape;90;p13"/>
            <p:cNvPicPr preferRelativeResize="0"/>
            <p:nvPr/>
          </p:nvPicPr>
          <p:blipFill>
            <a:blip r:embed="rId2">
              <a:alphaModFix/>
            </a:blip>
            <a:stretch>
              <a:fillRect/>
            </a:stretch>
          </p:blipFill>
          <p:spPr>
            <a:xfrm>
              <a:off x="1176486" y="784041"/>
              <a:ext cx="862125" cy="862125"/>
            </a:xfrm>
            <a:prstGeom prst="rect">
              <a:avLst/>
            </a:prstGeom>
            <a:noFill/>
            <a:ln>
              <a:noFill/>
            </a:ln>
          </p:spPr>
        </p:pic>
      </p:grpSp>
      <p:sp>
        <p:nvSpPr>
          <p:cNvPr id="91" name="Google Shape;91;p13"/>
          <p:cNvSpPr txBox="1"/>
          <p:nvPr>
            <p:ph idx="1" type="body"/>
          </p:nvPr>
        </p:nvSpPr>
        <p:spPr>
          <a:xfrm>
            <a:off x="3271500" y="1538800"/>
            <a:ext cx="5323800" cy="3087900"/>
          </a:xfrm>
          <a:prstGeom prst="rect">
            <a:avLst/>
          </a:prstGeom>
          <a:noFill/>
          <a:ln>
            <a:noFill/>
          </a:ln>
        </p:spPr>
        <p:txBody>
          <a:bodyPr anchorCtr="0" anchor="t" bIns="91425" lIns="91425" spcFirstLastPara="1" rIns="91425" wrap="square" tIns="91425">
            <a:noAutofit/>
          </a:bodyPr>
          <a:lstStyle>
            <a:lvl1pPr indent="-342900" lvl="0" marL="457200" rtl="0">
              <a:spcBef>
                <a:spcPts val="0"/>
              </a:spcBef>
              <a:spcAft>
                <a:spcPts val="0"/>
              </a:spcAft>
              <a:buSzPts val="1800"/>
              <a:buFont typeface="Helvetica Neue"/>
              <a:buChar char="➔"/>
              <a:defRPr sz="1800">
                <a:latin typeface="Helvetica Neue"/>
                <a:ea typeface="Helvetica Neue"/>
                <a:cs typeface="Helvetica Neue"/>
                <a:sym typeface="Helvetica Neue"/>
              </a:defRPr>
            </a:lvl1pPr>
            <a:lvl2pPr indent="-317500" lvl="1" marL="914400" rtl="0">
              <a:spcBef>
                <a:spcPts val="0"/>
              </a:spcBef>
              <a:spcAft>
                <a:spcPts val="0"/>
              </a:spcAft>
              <a:buSzPts val="1400"/>
              <a:buFont typeface="Helvetica Neue"/>
              <a:buChar char="◆"/>
              <a:defRPr sz="1800">
                <a:latin typeface="Helvetica Neue"/>
                <a:ea typeface="Helvetica Neue"/>
                <a:cs typeface="Helvetica Neue"/>
                <a:sym typeface="Helvetica Neue"/>
              </a:defRPr>
            </a:lvl2pPr>
            <a:lvl3pPr indent="-342900" lvl="2" marL="1371600" rtl="0">
              <a:spcBef>
                <a:spcPts val="0"/>
              </a:spcBef>
              <a:spcAft>
                <a:spcPts val="0"/>
              </a:spcAft>
              <a:buSzPts val="1800"/>
              <a:buFont typeface="Helvetica Neue"/>
              <a:buChar char="●"/>
              <a:defRPr sz="1800">
                <a:latin typeface="Helvetica Neue"/>
                <a:ea typeface="Helvetica Neue"/>
                <a:cs typeface="Helvetica Neue"/>
                <a:sym typeface="Helvetica Neue"/>
              </a:defRPr>
            </a:lvl3pPr>
            <a:lvl4pPr indent="-342900" lvl="3" marL="1828800" rtl="0">
              <a:spcBef>
                <a:spcPts val="0"/>
              </a:spcBef>
              <a:spcAft>
                <a:spcPts val="0"/>
              </a:spcAft>
              <a:buSzPts val="1800"/>
              <a:buFont typeface="Helvetica Neue"/>
              <a:buChar char="○"/>
              <a:defRPr sz="1800">
                <a:latin typeface="Helvetica Neue"/>
                <a:ea typeface="Helvetica Neue"/>
                <a:cs typeface="Helvetica Neue"/>
                <a:sym typeface="Helvetica Neue"/>
              </a:defRPr>
            </a:lvl4pPr>
            <a:lvl5pPr indent="-317500" lvl="4" marL="2286000" rtl="0">
              <a:spcBef>
                <a:spcPts val="0"/>
              </a:spcBef>
              <a:spcAft>
                <a:spcPts val="0"/>
              </a:spcAft>
              <a:buSzPts val="1400"/>
              <a:buFont typeface="Helvetica Neue"/>
              <a:buChar char="◆"/>
              <a:defRPr sz="1800">
                <a:latin typeface="Helvetica Neue"/>
                <a:ea typeface="Helvetica Neue"/>
                <a:cs typeface="Helvetica Neue"/>
                <a:sym typeface="Helvetica Neue"/>
              </a:defRPr>
            </a:lvl5pPr>
            <a:lvl6pPr indent="-342900" lvl="5" marL="2743200" rtl="0">
              <a:spcBef>
                <a:spcPts val="0"/>
              </a:spcBef>
              <a:spcAft>
                <a:spcPts val="0"/>
              </a:spcAft>
              <a:buSzPts val="1800"/>
              <a:buFont typeface="Helvetica Neue"/>
              <a:buChar char="●"/>
              <a:defRPr sz="1800">
                <a:latin typeface="Helvetica Neue"/>
                <a:ea typeface="Helvetica Neue"/>
                <a:cs typeface="Helvetica Neue"/>
                <a:sym typeface="Helvetica Neue"/>
              </a:defRPr>
            </a:lvl6pPr>
            <a:lvl7pPr indent="-342900" lvl="6" marL="3200400" rtl="0">
              <a:spcBef>
                <a:spcPts val="0"/>
              </a:spcBef>
              <a:spcAft>
                <a:spcPts val="0"/>
              </a:spcAft>
              <a:buSzPts val="1800"/>
              <a:buFont typeface="Helvetica Neue"/>
              <a:buChar char="○"/>
              <a:defRPr sz="1800">
                <a:latin typeface="Helvetica Neue"/>
                <a:ea typeface="Helvetica Neue"/>
                <a:cs typeface="Helvetica Neue"/>
                <a:sym typeface="Helvetica Neue"/>
              </a:defRPr>
            </a:lvl7pPr>
            <a:lvl8pPr indent="-317500" lvl="7" marL="3657600" rtl="0">
              <a:spcBef>
                <a:spcPts val="0"/>
              </a:spcBef>
              <a:spcAft>
                <a:spcPts val="0"/>
              </a:spcAft>
              <a:buSzPts val="1400"/>
              <a:buFont typeface="Helvetica Neue"/>
              <a:buChar char="◆"/>
              <a:defRPr sz="1800">
                <a:latin typeface="Helvetica Neue"/>
                <a:ea typeface="Helvetica Neue"/>
                <a:cs typeface="Helvetica Neue"/>
                <a:sym typeface="Helvetica Neue"/>
              </a:defRPr>
            </a:lvl8pPr>
            <a:lvl9pPr indent="-342900" lvl="8" marL="4114800" rtl="0">
              <a:spcBef>
                <a:spcPts val="0"/>
              </a:spcBef>
              <a:spcAft>
                <a:spcPts val="0"/>
              </a:spcAft>
              <a:buSzPts val="1800"/>
              <a:buFont typeface="Helvetica Neue"/>
              <a:buChar char="●"/>
              <a:defRPr sz="1800">
                <a:latin typeface="Helvetica Neue"/>
                <a:ea typeface="Helvetica Neue"/>
                <a:cs typeface="Helvetica Neue"/>
                <a:sym typeface="Helvetica Neue"/>
              </a:defRPr>
            </a:lvl9pPr>
          </a:lstStyle>
          <a:p/>
        </p:txBody>
      </p:sp>
      <p:pic>
        <p:nvPicPr>
          <p:cNvPr id="92" name="Google Shape;92;p13"/>
          <p:cNvPicPr preferRelativeResize="0"/>
          <p:nvPr/>
        </p:nvPicPr>
        <p:blipFill>
          <a:blip r:embed="rId3">
            <a:alphaModFix/>
          </a:blip>
          <a:stretch>
            <a:fillRect/>
          </a:stretch>
        </p:blipFill>
        <p:spPr>
          <a:xfrm>
            <a:off x="8307700" y="4631534"/>
            <a:ext cx="604875" cy="393616"/>
          </a:xfrm>
          <a:prstGeom prst="rect">
            <a:avLst/>
          </a:prstGeom>
          <a:noFill/>
          <a:ln>
            <a:noFill/>
          </a:ln>
        </p:spPr>
      </p:pic>
      <p:sp>
        <p:nvSpPr>
          <p:cNvPr id="93" name="Google Shape;93;p13"/>
          <p:cNvSpPr/>
          <p:nvPr/>
        </p:nvSpPr>
        <p:spPr>
          <a:xfrm>
            <a:off x="126300" y="1538800"/>
            <a:ext cx="2490600" cy="3486300"/>
          </a:xfrm>
          <a:prstGeom prst="roundRect">
            <a:avLst>
              <a:gd fmla="val 16667"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3"/>
          <p:cNvSpPr txBox="1"/>
          <p:nvPr>
            <p:ph type="ctrTitle"/>
          </p:nvPr>
        </p:nvSpPr>
        <p:spPr>
          <a:xfrm>
            <a:off x="126450" y="1718625"/>
            <a:ext cx="2490600" cy="31074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Font typeface="Helvetica Neue"/>
              <a:buNone/>
              <a:defRPr sz="2400">
                <a:latin typeface="Helvetica Neue"/>
                <a:ea typeface="Helvetica Neue"/>
                <a:cs typeface="Helvetica Neue"/>
                <a:sym typeface="Helvetica Neue"/>
              </a:defRPr>
            </a:lvl1pPr>
            <a:lvl2pPr lvl="1" rtl="0">
              <a:spcBef>
                <a:spcPts val="0"/>
              </a:spcBef>
              <a:spcAft>
                <a:spcPts val="0"/>
              </a:spcAft>
              <a:buSzPts val="2400"/>
              <a:buFont typeface="Helvetica Neue"/>
              <a:buNone/>
              <a:defRPr sz="2400">
                <a:latin typeface="Helvetica Neue"/>
                <a:ea typeface="Helvetica Neue"/>
                <a:cs typeface="Helvetica Neue"/>
                <a:sym typeface="Helvetica Neue"/>
              </a:defRPr>
            </a:lvl2pPr>
            <a:lvl3pPr lvl="2" rtl="0">
              <a:spcBef>
                <a:spcPts val="0"/>
              </a:spcBef>
              <a:spcAft>
                <a:spcPts val="0"/>
              </a:spcAft>
              <a:buSzPts val="2400"/>
              <a:buFont typeface="Helvetica Neue"/>
              <a:buNone/>
              <a:defRPr sz="2400">
                <a:latin typeface="Helvetica Neue"/>
                <a:ea typeface="Helvetica Neue"/>
                <a:cs typeface="Helvetica Neue"/>
                <a:sym typeface="Helvetica Neue"/>
              </a:defRPr>
            </a:lvl3pPr>
            <a:lvl4pPr lvl="3" rtl="0">
              <a:spcBef>
                <a:spcPts val="0"/>
              </a:spcBef>
              <a:spcAft>
                <a:spcPts val="0"/>
              </a:spcAft>
              <a:buSzPts val="2400"/>
              <a:buFont typeface="Helvetica Neue"/>
              <a:buNone/>
              <a:defRPr sz="2400">
                <a:latin typeface="Helvetica Neue"/>
                <a:ea typeface="Helvetica Neue"/>
                <a:cs typeface="Helvetica Neue"/>
                <a:sym typeface="Helvetica Neue"/>
              </a:defRPr>
            </a:lvl4pPr>
            <a:lvl5pPr lvl="4" rtl="0">
              <a:spcBef>
                <a:spcPts val="0"/>
              </a:spcBef>
              <a:spcAft>
                <a:spcPts val="0"/>
              </a:spcAft>
              <a:buSzPts val="2400"/>
              <a:buFont typeface="Helvetica Neue"/>
              <a:buNone/>
              <a:defRPr sz="2400">
                <a:latin typeface="Helvetica Neue"/>
                <a:ea typeface="Helvetica Neue"/>
                <a:cs typeface="Helvetica Neue"/>
                <a:sym typeface="Helvetica Neue"/>
              </a:defRPr>
            </a:lvl5pPr>
            <a:lvl6pPr lvl="5" rtl="0">
              <a:spcBef>
                <a:spcPts val="0"/>
              </a:spcBef>
              <a:spcAft>
                <a:spcPts val="0"/>
              </a:spcAft>
              <a:buSzPts val="2400"/>
              <a:buFont typeface="Helvetica Neue"/>
              <a:buNone/>
              <a:defRPr sz="2400">
                <a:latin typeface="Helvetica Neue"/>
                <a:ea typeface="Helvetica Neue"/>
                <a:cs typeface="Helvetica Neue"/>
                <a:sym typeface="Helvetica Neue"/>
              </a:defRPr>
            </a:lvl6pPr>
            <a:lvl7pPr lvl="6" rtl="0">
              <a:spcBef>
                <a:spcPts val="0"/>
              </a:spcBef>
              <a:spcAft>
                <a:spcPts val="0"/>
              </a:spcAft>
              <a:buSzPts val="2400"/>
              <a:buFont typeface="Helvetica Neue"/>
              <a:buNone/>
              <a:defRPr sz="2400">
                <a:latin typeface="Helvetica Neue"/>
                <a:ea typeface="Helvetica Neue"/>
                <a:cs typeface="Helvetica Neue"/>
                <a:sym typeface="Helvetica Neue"/>
              </a:defRPr>
            </a:lvl7pPr>
            <a:lvl8pPr lvl="7" rtl="0">
              <a:spcBef>
                <a:spcPts val="0"/>
              </a:spcBef>
              <a:spcAft>
                <a:spcPts val="0"/>
              </a:spcAft>
              <a:buSzPts val="2400"/>
              <a:buFont typeface="Helvetica Neue"/>
              <a:buNone/>
              <a:defRPr sz="2400">
                <a:latin typeface="Helvetica Neue"/>
                <a:ea typeface="Helvetica Neue"/>
                <a:cs typeface="Helvetica Neue"/>
                <a:sym typeface="Helvetica Neue"/>
              </a:defRPr>
            </a:lvl8pPr>
            <a:lvl9pPr lvl="8" rtl="0">
              <a:spcBef>
                <a:spcPts val="0"/>
              </a:spcBef>
              <a:spcAft>
                <a:spcPts val="0"/>
              </a:spcAft>
              <a:buSzPts val="2400"/>
              <a:buFont typeface="Helvetica Neue"/>
              <a:buNone/>
              <a:defRPr sz="2400">
                <a:latin typeface="Helvetica Neue"/>
                <a:ea typeface="Helvetica Neue"/>
                <a:cs typeface="Helvetica Neue"/>
                <a:sym typeface="Helvetica Neue"/>
              </a:defRPr>
            </a:lvl9pPr>
          </a:lstStyle>
          <a:p/>
        </p:txBody>
      </p:sp>
    </p:spTree>
  </p:cSld>
  <p:clrMapOvr>
    <a:masterClrMapping/>
  </p:clrMapOvr>
  <p:extLst>
    <p:ext uri="{DCECCB84-F9BA-43D5-87BE-67443E8EF086}">
      <p15:sldGuideLst>
        <p15:guide id="1" orient="horz" pos="2915">
          <p15:clr>
            <a:srgbClr val="9AA0A6"/>
          </p15:clr>
        </p15:guide>
        <p15:guide id="2" orient="horz" pos="969">
          <p15:clr>
            <a:srgbClr val="9AA0A6"/>
          </p15:clr>
        </p15:guide>
        <p15:guide id="3" orient="horz" pos="553">
          <p15:clr>
            <a:srgbClr val="9AA0A6"/>
          </p15:clr>
        </p15:guide>
        <p15:guide id="4" orient="horz" pos="881">
          <p15:clr>
            <a:srgbClr val="9AA0A6"/>
          </p15:clr>
        </p15:guide>
        <p15:guide id="5" orient="horz" pos="3162">
          <p15:clr>
            <a:srgbClr val="9AA0A6"/>
          </p15:clr>
        </p15:guide>
        <p15:guide id="6" orient="horz" pos="225">
          <p15:clr>
            <a:srgbClr val="9AA0A6"/>
          </p15:clr>
        </p15:guide>
        <p15:guide id="7" orient="horz" pos="81">
          <p15:clr>
            <a:srgbClr val="9AA0A6"/>
          </p15:clr>
        </p15:guide>
        <p15:guide id="8" pos="5414">
          <p15:clr>
            <a:srgbClr val="9AA0A6"/>
          </p15:clr>
        </p15:guide>
        <p15:guide id="9" pos="80">
          <p15:clr>
            <a:srgbClr val="9AA0A6"/>
          </p15:clr>
        </p15:guide>
        <p15:guide id="10" pos="5616">
          <p15:clr>
            <a:srgbClr val="9AA0A6"/>
          </p15:clr>
        </p15:guide>
        <p15:guide id="11" pos="1648">
          <p15:clr>
            <a:srgbClr val="9AA0A6"/>
          </p15:clr>
        </p15:guide>
        <p15:guide id="12" pos="864">
          <p15:clr>
            <a:srgbClr val="9AA0A6"/>
          </p15:clr>
        </p15:guide>
        <p15:guide id="13" pos="1860">
          <p15:clr>
            <a:srgbClr val="9AA0A6"/>
          </p15:clr>
        </p15:guide>
        <p15:guide id="14" pos="3732">
          <p15:clr>
            <a:srgbClr val="9AA0A6"/>
          </p15:clr>
        </p15:guide>
        <p15:guide id="15" pos="2056">
          <p15:clr>
            <a:srgbClr val="9AA0A6"/>
          </p15:clr>
        </p15:guide>
        <p15:guide id="16" orient="horz" pos="2067">
          <p15:clr>
            <a:srgbClr val="FA7B17"/>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losing - CFU">
  <p:cSld name="TITLE_2_2_1_2">
    <p:spTree>
      <p:nvGrpSpPr>
        <p:cNvPr id="95" name="Shape 95"/>
        <p:cNvGrpSpPr/>
        <p:nvPr/>
      </p:nvGrpSpPr>
      <p:grpSpPr>
        <a:xfrm>
          <a:off x="0" y="0"/>
          <a:ext cx="0" cy="0"/>
          <a:chOff x="0" y="0"/>
          <a:chExt cx="0" cy="0"/>
        </a:xfrm>
      </p:grpSpPr>
      <p:sp>
        <p:nvSpPr>
          <p:cNvPr id="96" name="Google Shape;96;p14"/>
          <p:cNvSpPr/>
          <p:nvPr/>
        </p:nvSpPr>
        <p:spPr>
          <a:xfrm>
            <a:off x="0" y="-7950"/>
            <a:ext cx="2743200" cy="5159400"/>
          </a:xfrm>
          <a:prstGeom prst="rect">
            <a:avLst/>
          </a:prstGeom>
          <a:solidFill>
            <a:srgbClr val="FEE975"/>
          </a:solidFill>
          <a:ln cap="flat" cmpd="sng" w="9525">
            <a:solidFill>
              <a:srgbClr val="FEE97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4"/>
          <p:cNvSpPr/>
          <p:nvPr/>
        </p:nvSpPr>
        <p:spPr>
          <a:xfrm>
            <a:off x="0" y="128016"/>
            <a:ext cx="2743200" cy="228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latin typeface="Helvetica Neue"/>
                <a:ea typeface="Helvetica Neue"/>
                <a:cs typeface="Helvetica Neue"/>
                <a:sym typeface="Helvetica Neue"/>
              </a:rPr>
              <a:t>Closing</a:t>
            </a:r>
            <a:endParaRPr b="1" sz="1600">
              <a:latin typeface="Helvetica Neue"/>
              <a:ea typeface="Helvetica Neue"/>
              <a:cs typeface="Helvetica Neue"/>
              <a:sym typeface="Helvetica Neue"/>
            </a:endParaRPr>
          </a:p>
        </p:txBody>
      </p:sp>
      <p:sp>
        <p:nvSpPr>
          <p:cNvPr id="98" name="Google Shape;98;p14"/>
          <p:cNvSpPr/>
          <p:nvPr/>
        </p:nvSpPr>
        <p:spPr>
          <a:xfrm>
            <a:off x="850392" y="365760"/>
            <a:ext cx="1042500" cy="10425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9" name="Google Shape;99;p14"/>
          <p:cNvPicPr preferRelativeResize="0"/>
          <p:nvPr/>
        </p:nvPicPr>
        <p:blipFill>
          <a:blip r:embed="rId2">
            <a:alphaModFix/>
          </a:blip>
          <a:stretch>
            <a:fillRect/>
          </a:stretch>
        </p:blipFill>
        <p:spPr>
          <a:xfrm>
            <a:off x="1056185" y="571527"/>
            <a:ext cx="630936" cy="630936"/>
          </a:xfrm>
          <a:prstGeom prst="rect">
            <a:avLst/>
          </a:prstGeom>
          <a:noFill/>
          <a:ln>
            <a:noFill/>
          </a:ln>
        </p:spPr>
      </p:pic>
      <p:pic>
        <p:nvPicPr>
          <p:cNvPr id="100" name="Google Shape;100;p14"/>
          <p:cNvPicPr preferRelativeResize="0"/>
          <p:nvPr/>
        </p:nvPicPr>
        <p:blipFill>
          <a:blip r:embed="rId3">
            <a:alphaModFix/>
          </a:blip>
          <a:stretch>
            <a:fillRect/>
          </a:stretch>
        </p:blipFill>
        <p:spPr>
          <a:xfrm>
            <a:off x="8307700" y="4631534"/>
            <a:ext cx="604875" cy="393616"/>
          </a:xfrm>
          <a:prstGeom prst="rect">
            <a:avLst/>
          </a:prstGeom>
          <a:noFill/>
          <a:ln>
            <a:noFill/>
          </a:ln>
        </p:spPr>
      </p:pic>
      <p:sp>
        <p:nvSpPr>
          <p:cNvPr id="101" name="Google Shape;101;p14"/>
          <p:cNvSpPr/>
          <p:nvPr/>
        </p:nvSpPr>
        <p:spPr>
          <a:xfrm>
            <a:off x="126300" y="1538800"/>
            <a:ext cx="2490600" cy="3486300"/>
          </a:xfrm>
          <a:prstGeom prst="roundRect">
            <a:avLst>
              <a:gd fmla="val 16667"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4"/>
          <p:cNvSpPr txBox="1"/>
          <p:nvPr>
            <p:ph type="ctrTitle"/>
          </p:nvPr>
        </p:nvSpPr>
        <p:spPr>
          <a:xfrm>
            <a:off x="126450" y="1718625"/>
            <a:ext cx="2490600" cy="31074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Font typeface="Helvetica Neue"/>
              <a:buNone/>
              <a:defRPr sz="2400">
                <a:latin typeface="Helvetica Neue"/>
                <a:ea typeface="Helvetica Neue"/>
                <a:cs typeface="Helvetica Neue"/>
                <a:sym typeface="Helvetica Neue"/>
              </a:defRPr>
            </a:lvl1pPr>
            <a:lvl2pPr lvl="1" rtl="0">
              <a:spcBef>
                <a:spcPts val="0"/>
              </a:spcBef>
              <a:spcAft>
                <a:spcPts val="0"/>
              </a:spcAft>
              <a:buSzPts val="2400"/>
              <a:buFont typeface="Helvetica Neue"/>
              <a:buNone/>
              <a:defRPr sz="2400">
                <a:latin typeface="Helvetica Neue"/>
                <a:ea typeface="Helvetica Neue"/>
                <a:cs typeface="Helvetica Neue"/>
                <a:sym typeface="Helvetica Neue"/>
              </a:defRPr>
            </a:lvl2pPr>
            <a:lvl3pPr lvl="2" rtl="0">
              <a:spcBef>
                <a:spcPts val="0"/>
              </a:spcBef>
              <a:spcAft>
                <a:spcPts val="0"/>
              </a:spcAft>
              <a:buSzPts val="2400"/>
              <a:buFont typeface="Helvetica Neue"/>
              <a:buNone/>
              <a:defRPr sz="2400">
                <a:latin typeface="Helvetica Neue"/>
                <a:ea typeface="Helvetica Neue"/>
                <a:cs typeface="Helvetica Neue"/>
                <a:sym typeface="Helvetica Neue"/>
              </a:defRPr>
            </a:lvl3pPr>
            <a:lvl4pPr lvl="3" rtl="0">
              <a:spcBef>
                <a:spcPts val="0"/>
              </a:spcBef>
              <a:spcAft>
                <a:spcPts val="0"/>
              </a:spcAft>
              <a:buSzPts val="2400"/>
              <a:buFont typeface="Helvetica Neue"/>
              <a:buNone/>
              <a:defRPr sz="2400">
                <a:latin typeface="Helvetica Neue"/>
                <a:ea typeface="Helvetica Neue"/>
                <a:cs typeface="Helvetica Neue"/>
                <a:sym typeface="Helvetica Neue"/>
              </a:defRPr>
            </a:lvl4pPr>
            <a:lvl5pPr lvl="4" rtl="0">
              <a:spcBef>
                <a:spcPts val="0"/>
              </a:spcBef>
              <a:spcAft>
                <a:spcPts val="0"/>
              </a:spcAft>
              <a:buSzPts val="2400"/>
              <a:buFont typeface="Helvetica Neue"/>
              <a:buNone/>
              <a:defRPr sz="2400">
                <a:latin typeface="Helvetica Neue"/>
                <a:ea typeface="Helvetica Neue"/>
                <a:cs typeface="Helvetica Neue"/>
                <a:sym typeface="Helvetica Neue"/>
              </a:defRPr>
            </a:lvl5pPr>
            <a:lvl6pPr lvl="5" rtl="0">
              <a:spcBef>
                <a:spcPts val="0"/>
              </a:spcBef>
              <a:spcAft>
                <a:spcPts val="0"/>
              </a:spcAft>
              <a:buSzPts val="2400"/>
              <a:buFont typeface="Helvetica Neue"/>
              <a:buNone/>
              <a:defRPr sz="2400">
                <a:latin typeface="Helvetica Neue"/>
                <a:ea typeface="Helvetica Neue"/>
                <a:cs typeface="Helvetica Neue"/>
                <a:sym typeface="Helvetica Neue"/>
              </a:defRPr>
            </a:lvl6pPr>
            <a:lvl7pPr lvl="6" rtl="0">
              <a:spcBef>
                <a:spcPts val="0"/>
              </a:spcBef>
              <a:spcAft>
                <a:spcPts val="0"/>
              </a:spcAft>
              <a:buSzPts val="2400"/>
              <a:buFont typeface="Helvetica Neue"/>
              <a:buNone/>
              <a:defRPr sz="2400">
                <a:latin typeface="Helvetica Neue"/>
                <a:ea typeface="Helvetica Neue"/>
                <a:cs typeface="Helvetica Neue"/>
                <a:sym typeface="Helvetica Neue"/>
              </a:defRPr>
            </a:lvl7pPr>
            <a:lvl8pPr lvl="7" rtl="0">
              <a:spcBef>
                <a:spcPts val="0"/>
              </a:spcBef>
              <a:spcAft>
                <a:spcPts val="0"/>
              </a:spcAft>
              <a:buSzPts val="2400"/>
              <a:buFont typeface="Helvetica Neue"/>
              <a:buNone/>
              <a:defRPr sz="2400">
                <a:latin typeface="Helvetica Neue"/>
                <a:ea typeface="Helvetica Neue"/>
                <a:cs typeface="Helvetica Neue"/>
                <a:sym typeface="Helvetica Neue"/>
              </a:defRPr>
            </a:lvl8pPr>
            <a:lvl9pPr lvl="8" rtl="0">
              <a:spcBef>
                <a:spcPts val="0"/>
              </a:spcBef>
              <a:spcAft>
                <a:spcPts val="0"/>
              </a:spcAft>
              <a:buSzPts val="2400"/>
              <a:buFont typeface="Helvetica Neue"/>
              <a:buNone/>
              <a:defRPr sz="2400">
                <a:latin typeface="Helvetica Neue"/>
                <a:ea typeface="Helvetica Neue"/>
                <a:cs typeface="Helvetica Neue"/>
                <a:sym typeface="Helvetica Neue"/>
              </a:defRPr>
            </a:lvl9pPr>
          </a:lstStyle>
          <a:p/>
        </p:txBody>
      </p:sp>
      <p:sp>
        <p:nvSpPr>
          <p:cNvPr id="103" name="Google Shape;103;p14"/>
          <p:cNvSpPr txBox="1"/>
          <p:nvPr>
            <p:ph idx="1" type="body"/>
          </p:nvPr>
        </p:nvSpPr>
        <p:spPr>
          <a:xfrm>
            <a:off x="3271500" y="1538800"/>
            <a:ext cx="5323800" cy="3087900"/>
          </a:xfrm>
          <a:prstGeom prst="rect">
            <a:avLst/>
          </a:prstGeom>
          <a:noFill/>
          <a:ln>
            <a:noFill/>
          </a:ln>
        </p:spPr>
        <p:txBody>
          <a:bodyPr anchorCtr="0" anchor="t" bIns="91425" lIns="91425" spcFirstLastPara="1" rIns="91425" wrap="square" tIns="91425">
            <a:noAutofit/>
          </a:bodyPr>
          <a:lstStyle>
            <a:lvl1pPr indent="-342900" lvl="0" marL="457200" rtl="0">
              <a:spcBef>
                <a:spcPts val="0"/>
              </a:spcBef>
              <a:spcAft>
                <a:spcPts val="0"/>
              </a:spcAft>
              <a:buSzPts val="1800"/>
              <a:buFont typeface="Helvetica Neue"/>
              <a:buChar char="➔"/>
              <a:defRPr sz="1800">
                <a:latin typeface="Helvetica Neue"/>
                <a:ea typeface="Helvetica Neue"/>
                <a:cs typeface="Helvetica Neue"/>
                <a:sym typeface="Helvetica Neue"/>
              </a:defRPr>
            </a:lvl1pPr>
            <a:lvl2pPr indent="-317500" lvl="1" marL="914400" rtl="0">
              <a:spcBef>
                <a:spcPts val="0"/>
              </a:spcBef>
              <a:spcAft>
                <a:spcPts val="0"/>
              </a:spcAft>
              <a:buSzPts val="1400"/>
              <a:buFont typeface="Helvetica Neue"/>
              <a:buChar char="◆"/>
              <a:defRPr sz="1800">
                <a:latin typeface="Helvetica Neue"/>
                <a:ea typeface="Helvetica Neue"/>
                <a:cs typeface="Helvetica Neue"/>
                <a:sym typeface="Helvetica Neue"/>
              </a:defRPr>
            </a:lvl2pPr>
            <a:lvl3pPr indent="-342900" lvl="2" marL="1371600" rtl="0">
              <a:spcBef>
                <a:spcPts val="0"/>
              </a:spcBef>
              <a:spcAft>
                <a:spcPts val="0"/>
              </a:spcAft>
              <a:buSzPts val="1800"/>
              <a:buFont typeface="Helvetica Neue"/>
              <a:buChar char="●"/>
              <a:defRPr sz="1800">
                <a:latin typeface="Helvetica Neue"/>
                <a:ea typeface="Helvetica Neue"/>
                <a:cs typeface="Helvetica Neue"/>
                <a:sym typeface="Helvetica Neue"/>
              </a:defRPr>
            </a:lvl3pPr>
            <a:lvl4pPr indent="-342900" lvl="3" marL="1828800" rtl="0">
              <a:spcBef>
                <a:spcPts val="0"/>
              </a:spcBef>
              <a:spcAft>
                <a:spcPts val="0"/>
              </a:spcAft>
              <a:buSzPts val="1800"/>
              <a:buFont typeface="Helvetica Neue"/>
              <a:buChar char="○"/>
              <a:defRPr sz="1800">
                <a:latin typeface="Helvetica Neue"/>
                <a:ea typeface="Helvetica Neue"/>
                <a:cs typeface="Helvetica Neue"/>
                <a:sym typeface="Helvetica Neue"/>
              </a:defRPr>
            </a:lvl4pPr>
            <a:lvl5pPr indent="-317500" lvl="4" marL="2286000" rtl="0">
              <a:spcBef>
                <a:spcPts val="0"/>
              </a:spcBef>
              <a:spcAft>
                <a:spcPts val="0"/>
              </a:spcAft>
              <a:buSzPts val="1400"/>
              <a:buFont typeface="Helvetica Neue"/>
              <a:buChar char="◆"/>
              <a:defRPr sz="1800">
                <a:latin typeface="Helvetica Neue"/>
                <a:ea typeface="Helvetica Neue"/>
                <a:cs typeface="Helvetica Neue"/>
                <a:sym typeface="Helvetica Neue"/>
              </a:defRPr>
            </a:lvl5pPr>
            <a:lvl6pPr indent="-342900" lvl="5" marL="2743200" rtl="0">
              <a:spcBef>
                <a:spcPts val="0"/>
              </a:spcBef>
              <a:spcAft>
                <a:spcPts val="0"/>
              </a:spcAft>
              <a:buSzPts val="1800"/>
              <a:buFont typeface="Helvetica Neue"/>
              <a:buChar char="●"/>
              <a:defRPr sz="1800">
                <a:latin typeface="Helvetica Neue"/>
                <a:ea typeface="Helvetica Neue"/>
                <a:cs typeface="Helvetica Neue"/>
                <a:sym typeface="Helvetica Neue"/>
              </a:defRPr>
            </a:lvl6pPr>
            <a:lvl7pPr indent="-342900" lvl="6" marL="3200400" rtl="0">
              <a:spcBef>
                <a:spcPts val="0"/>
              </a:spcBef>
              <a:spcAft>
                <a:spcPts val="0"/>
              </a:spcAft>
              <a:buSzPts val="1800"/>
              <a:buFont typeface="Helvetica Neue"/>
              <a:buChar char="○"/>
              <a:defRPr sz="1800">
                <a:latin typeface="Helvetica Neue"/>
                <a:ea typeface="Helvetica Neue"/>
                <a:cs typeface="Helvetica Neue"/>
                <a:sym typeface="Helvetica Neue"/>
              </a:defRPr>
            </a:lvl7pPr>
            <a:lvl8pPr indent="-317500" lvl="7" marL="3657600" rtl="0">
              <a:spcBef>
                <a:spcPts val="0"/>
              </a:spcBef>
              <a:spcAft>
                <a:spcPts val="0"/>
              </a:spcAft>
              <a:buSzPts val="1400"/>
              <a:buFont typeface="Helvetica Neue"/>
              <a:buChar char="◆"/>
              <a:defRPr sz="1800">
                <a:latin typeface="Helvetica Neue"/>
                <a:ea typeface="Helvetica Neue"/>
                <a:cs typeface="Helvetica Neue"/>
                <a:sym typeface="Helvetica Neue"/>
              </a:defRPr>
            </a:lvl8pPr>
            <a:lvl9pPr indent="-342900" lvl="8" marL="4114800" rtl="0">
              <a:spcBef>
                <a:spcPts val="0"/>
              </a:spcBef>
              <a:spcAft>
                <a:spcPts val="0"/>
              </a:spcAft>
              <a:buSzPts val="1800"/>
              <a:buFont typeface="Helvetica Neue"/>
              <a:buChar char="●"/>
              <a:defRPr sz="1800">
                <a:latin typeface="Helvetica Neue"/>
                <a:ea typeface="Helvetica Neue"/>
                <a:cs typeface="Helvetica Neue"/>
                <a:sym typeface="Helvetica Neue"/>
              </a:defRPr>
            </a:lvl9pPr>
          </a:lstStyle>
          <a:p/>
        </p:txBody>
      </p:sp>
    </p:spTree>
  </p:cSld>
  <p:clrMapOvr>
    <a:masterClrMapping/>
  </p:clrMapOvr>
  <p:extLst>
    <p:ext uri="{DCECCB84-F9BA-43D5-87BE-67443E8EF086}">
      <p15:sldGuideLst>
        <p15:guide id="1" pos="5414">
          <p15:clr>
            <a:srgbClr val="9AA0A6"/>
          </p15:clr>
        </p15:guide>
        <p15:guide id="2" pos="80">
          <p15:clr>
            <a:srgbClr val="9AA0A6"/>
          </p15:clr>
        </p15:guide>
        <p15:guide id="3" pos="5616">
          <p15:clr>
            <a:srgbClr val="9AA0A6"/>
          </p15:clr>
        </p15:guide>
        <p15:guide id="4" pos="1648">
          <p15:clr>
            <a:srgbClr val="9AA0A6"/>
          </p15:clr>
        </p15:guide>
        <p15:guide id="5" pos="864">
          <p15:clr>
            <a:srgbClr val="9AA0A6"/>
          </p15:clr>
        </p15:guide>
        <p15:guide id="6" pos="1860">
          <p15:clr>
            <a:srgbClr val="9AA0A6"/>
          </p15:clr>
        </p15:guide>
        <p15:guide id="7" pos="3732">
          <p15:clr>
            <a:srgbClr val="9AA0A6"/>
          </p15:clr>
        </p15:guide>
        <p15:guide id="8" pos="2056">
          <p15:clr>
            <a:srgbClr val="9AA0A6"/>
          </p15:clr>
        </p15:guide>
        <p15:guide id="9" orient="horz" pos="2915">
          <p15:clr>
            <a:srgbClr val="9AA0A6"/>
          </p15:clr>
        </p15:guide>
        <p15:guide id="10" orient="horz" pos="969">
          <p15:clr>
            <a:srgbClr val="9AA0A6"/>
          </p15:clr>
        </p15:guide>
        <p15:guide id="11" orient="horz" pos="553">
          <p15:clr>
            <a:srgbClr val="9AA0A6"/>
          </p15:clr>
        </p15:guide>
        <p15:guide id="12" orient="horz" pos="881">
          <p15:clr>
            <a:srgbClr val="9AA0A6"/>
          </p15:clr>
        </p15:guide>
        <p15:guide id="13" orient="horz" pos="3162">
          <p15:clr>
            <a:srgbClr val="9AA0A6"/>
          </p15:clr>
        </p15:guide>
        <p15:guide id="14" orient="horz" pos="225">
          <p15:clr>
            <a:srgbClr val="9AA0A6"/>
          </p15:clr>
        </p15:guide>
        <p15:guide id="15" orient="horz" pos="81">
          <p15:clr>
            <a:srgbClr val="9AA0A6"/>
          </p15:clr>
        </p15:guide>
        <p15:guide id="16" orient="horz" pos="2067">
          <p15:clr>
            <a:srgbClr val="FA7B17"/>
          </p15:clr>
        </p15:guide>
      </p15:sldGuideLst>
    </p:ext>
  </p:extLs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mit">
  <p:cSld name="TITLE_2_2_1_1">
    <p:spTree>
      <p:nvGrpSpPr>
        <p:cNvPr id="104" name="Shape 104"/>
        <p:cNvGrpSpPr/>
        <p:nvPr/>
      </p:nvGrpSpPr>
      <p:grpSpPr>
        <a:xfrm>
          <a:off x="0" y="0"/>
          <a:ext cx="0" cy="0"/>
          <a:chOff x="0" y="0"/>
          <a:chExt cx="0" cy="0"/>
        </a:xfrm>
      </p:grpSpPr>
      <p:sp>
        <p:nvSpPr>
          <p:cNvPr id="105" name="Google Shape;105;p15"/>
          <p:cNvSpPr/>
          <p:nvPr/>
        </p:nvSpPr>
        <p:spPr>
          <a:xfrm>
            <a:off x="0" y="-7950"/>
            <a:ext cx="2743200" cy="5159400"/>
          </a:xfrm>
          <a:prstGeom prst="rect">
            <a:avLst/>
          </a:prstGeom>
          <a:solidFill>
            <a:srgbClr val="00FFCC"/>
          </a:solidFill>
          <a:ln cap="flat" cmpd="sng" w="9525">
            <a:solidFill>
              <a:srgbClr val="00FF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6" name="Google Shape;106;p15"/>
          <p:cNvGrpSpPr/>
          <p:nvPr/>
        </p:nvGrpSpPr>
        <p:grpSpPr>
          <a:xfrm>
            <a:off x="850392" y="365760"/>
            <a:ext cx="1042386" cy="1042386"/>
            <a:chOff x="840300" y="447850"/>
            <a:chExt cx="1534500" cy="1534500"/>
          </a:xfrm>
        </p:grpSpPr>
        <p:sp>
          <p:nvSpPr>
            <p:cNvPr id="107" name="Google Shape;107;p15"/>
            <p:cNvSpPr/>
            <p:nvPr/>
          </p:nvSpPr>
          <p:spPr>
            <a:xfrm>
              <a:off x="840300" y="447850"/>
              <a:ext cx="1534500" cy="15345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8" name="Google Shape;108;p15"/>
            <p:cNvPicPr preferRelativeResize="0"/>
            <p:nvPr/>
          </p:nvPicPr>
          <p:blipFill rotWithShape="1">
            <a:blip r:embed="rId2">
              <a:alphaModFix/>
            </a:blip>
            <a:srcRect b="0" l="0" r="0" t="32791"/>
            <a:stretch/>
          </p:blipFill>
          <p:spPr>
            <a:xfrm>
              <a:off x="1102457" y="875610"/>
              <a:ext cx="1010194" cy="678971"/>
            </a:xfrm>
            <a:prstGeom prst="rect">
              <a:avLst/>
            </a:prstGeom>
            <a:noFill/>
            <a:ln>
              <a:noFill/>
            </a:ln>
          </p:spPr>
        </p:pic>
      </p:grpSp>
      <p:sp>
        <p:nvSpPr>
          <p:cNvPr id="109" name="Google Shape;109;p15"/>
          <p:cNvSpPr/>
          <p:nvPr/>
        </p:nvSpPr>
        <p:spPr>
          <a:xfrm>
            <a:off x="0" y="128016"/>
            <a:ext cx="2743200" cy="228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Helvetica Neue"/>
                <a:ea typeface="Helvetica Neue"/>
                <a:cs typeface="Helvetica Neue"/>
                <a:sym typeface="Helvetica Neue"/>
              </a:rPr>
              <a:t>Submit</a:t>
            </a:r>
            <a:endParaRPr b="1">
              <a:latin typeface="Helvetica Neue"/>
              <a:ea typeface="Helvetica Neue"/>
              <a:cs typeface="Helvetica Neue"/>
              <a:sym typeface="Helvetica Neue"/>
            </a:endParaRPr>
          </a:p>
        </p:txBody>
      </p:sp>
      <p:pic>
        <p:nvPicPr>
          <p:cNvPr id="110" name="Google Shape;110;p15"/>
          <p:cNvPicPr preferRelativeResize="0"/>
          <p:nvPr/>
        </p:nvPicPr>
        <p:blipFill>
          <a:blip r:embed="rId3">
            <a:alphaModFix/>
          </a:blip>
          <a:stretch>
            <a:fillRect/>
          </a:stretch>
        </p:blipFill>
        <p:spPr>
          <a:xfrm>
            <a:off x="8307700" y="4631534"/>
            <a:ext cx="604875" cy="393616"/>
          </a:xfrm>
          <a:prstGeom prst="rect">
            <a:avLst/>
          </a:prstGeom>
          <a:noFill/>
          <a:ln>
            <a:noFill/>
          </a:ln>
        </p:spPr>
      </p:pic>
      <p:sp>
        <p:nvSpPr>
          <p:cNvPr id="111" name="Google Shape;111;p15"/>
          <p:cNvSpPr/>
          <p:nvPr/>
        </p:nvSpPr>
        <p:spPr>
          <a:xfrm>
            <a:off x="126300" y="1538800"/>
            <a:ext cx="2490600" cy="3486300"/>
          </a:xfrm>
          <a:prstGeom prst="roundRect">
            <a:avLst>
              <a:gd fmla="val 16667"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5"/>
          <p:cNvSpPr txBox="1"/>
          <p:nvPr>
            <p:ph type="ctrTitle"/>
          </p:nvPr>
        </p:nvSpPr>
        <p:spPr>
          <a:xfrm>
            <a:off x="126450" y="1718625"/>
            <a:ext cx="2490600" cy="31074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Font typeface="Helvetica Neue"/>
              <a:buNone/>
              <a:defRPr sz="2400">
                <a:latin typeface="Helvetica Neue"/>
                <a:ea typeface="Helvetica Neue"/>
                <a:cs typeface="Helvetica Neue"/>
                <a:sym typeface="Helvetica Neue"/>
              </a:defRPr>
            </a:lvl1pPr>
            <a:lvl2pPr lvl="1" rtl="0">
              <a:spcBef>
                <a:spcPts val="0"/>
              </a:spcBef>
              <a:spcAft>
                <a:spcPts val="0"/>
              </a:spcAft>
              <a:buSzPts val="2400"/>
              <a:buFont typeface="Helvetica Neue"/>
              <a:buNone/>
              <a:defRPr sz="2400">
                <a:latin typeface="Helvetica Neue"/>
                <a:ea typeface="Helvetica Neue"/>
                <a:cs typeface="Helvetica Neue"/>
                <a:sym typeface="Helvetica Neue"/>
              </a:defRPr>
            </a:lvl2pPr>
            <a:lvl3pPr lvl="2" rtl="0">
              <a:spcBef>
                <a:spcPts val="0"/>
              </a:spcBef>
              <a:spcAft>
                <a:spcPts val="0"/>
              </a:spcAft>
              <a:buSzPts val="2400"/>
              <a:buFont typeface="Helvetica Neue"/>
              <a:buNone/>
              <a:defRPr sz="2400">
                <a:latin typeface="Helvetica Neue"/>
                <a:ea typeface="Helvetica Neue"/>
                <a:cs typeface="Helvetica Neue"/>
                <a:sym typeface="Helvetica Neue"/>
              </a:defRPr>
            </a:lvl3pPr>
            <a:lvl4pPr lvl="3" rtl="0">
              <a:spcBef>
                <a:spcPts val="0"/>
              </a:spcBef>
              <a:spcAft>
                <a:spcPts val="0"/>
              </a:spcAft>
              <a:buSzPts val="2400"/>
              <a:buFont typeface="Helvetica Neue"/>
              <a:buNone/>
              <a:defRPr sz="2400">
                <a:latin typeface="Helvetica Neue"/>
                <a:ea typeface="Helvetica Neue"/>
                <a:cs typeface="Helvetica Neue"/>
                <a:sym typeface="Helvetica Neue"/>
              </a:defRPr>
            </a:lvl4pPr>
            <a:lvl5pPr lvl="4" rtl="0">
              <a:spcBef>
                <a:spcPts val="0"/>
              </a:spcBef>
              <a:spcAft>
                <a:spcPts val="0"/>
              </a:spcAft>
              <a:buSzPts val="2400"/>
              <a:buFont typeface="Helvetica Neue"/>
              <a:buNone/>
              <a:defRPr sz="2400">
                <a:latin typeface="Helvetica Neue"/>
                <a:ea typeface="Helvetica Neue"/>
                <a:cs typeface="Helvetica Neue"/>
                <a:sym typeface="Helvetica Neue"/>
              </a:defRPr>
            </a:lvl5pPr>
            <a:lvl6pPr lvl="5" rtl="0">
              <a:spcBef>
                <a:spcPts val="0"/>
              </a:spcBef>
              <a:spcAft>
                <a:spcPts val="0"/>
              </a:spcAft>
              <a:buSzPts val="2400"/>
              <a:buFont typeface="Helvetica Neue"/>
              <a:buNone/>
              <a:defRPr sz="2400">
                <a:latin typeface="Helvetica Neue"/>
                <a:ea typeface="Helvetica Neue"/>
                <a:cs typeface="Helvetica Neue"/>
                <a:sym typeface="Helvetica Neue"/>
              </a:defRPr>
            </a:lvl6pPr>
            <a:lvl7pPr lvl="6" rtl="0">
              <a:spcBef>
                <a:spcPts val="0"/>
              </a:spcBef>
              <a:spcAft>
                <a:spcPts val="0"/>
              </a:spcAft>
              <a:buSzPts val="2400"/>
              <a:buFont typeface="Helvetica Neue"/>
              <a:buNone/>
              <a:defRPr sz="2400">
                <a:latin typeface="Helvetica Neue"/>
                <a:ea typeface="Helvetica Neue"/>
                <a:cs typeface="Helvetica Neue"/>
                <a:sym typeface="Helvetica Neue"/>
              </a:defRPr>
            </a:lvl7pPr>
            <a:lvl8pPr lvl="7" rtl="0">
              <a:spcBef>
                <a:spcPts val="0"/>
              </a:spcBef>
              <a:spcAft>
                <a:spcPts val="0"/>
              </a:spcAft>
              <a:buSzPts val="2400"/>
              <a:buFont typeface="Helvetica Neue"/>
              <a:buNone/>
              <a:defRPr sz="2400">
                <a:latin typeface="Helvetica Neue"/>
                <a:ea typeface="Helvetica Neue"/>
                <a:cs typeface="Helvetica Neue"/>
                <a:sym typeface="Helvetica Neue"/>
              </a:defRPr>
            </a:lvl8pPr>
            <a:lvl9pPr lvl="8" rtl="0">
              <a:spcBef>
                <a:spcPts val="0"/>
              </a:spcBef>
              <a:spcAft>
                <a:spcPts val="0"/>
              </a:spcAft>
              <a:buSzPts val="2400"/>
              <a:buFont typeface="Helvetica Neue"/>
              <a:buNone/>
              <a:defRPr sz="2400">
                <a:latin typeface="Helvetica Neue"/>
                <a:ea typeface="Helvetica Neue"/>
                <a:cs typeface="Helvetica Neue"/>
                <a:sym typeface="Helvetica Neue"/>
              </a:defRPr>
            </a:lvl9pPr>
          </a:lstStyle>
          <a:p/>
        </p:txBody>
      </p:sp>
      <p:sp>
        <p:nvSpPr>
          <p:cNvPr id="113" name="Google Shape;113;p15"/>
          <p:cNvSpPr txBox="1"/>
          <p:nvPr>
            <p:ph idx="1" type="body"/>
          </p:nvPr>
        </p:nvSpPr>
        <p:spPr>
          <a:xfrm>
            <a:off x="3271500" y="1538800"/>
            <a:ext cx="5323800" cy="3087900"/>
          </a:xfrm>
          <a:prstGeom prst="rect">
            <a:avLst/>
          </a:prstGeom>
          <a:noFill/>
          <a:ln>
            <a:noFill/>
          </a:ln>
        </p:spPr>
        <p:txBody>
          <a:bodyPr anchorCtr="0" anchor="t" bIns="91425" lIns="91425" spcFirstLastPara="1" rIns="91425" wrap="square" tIns="91425">
            <a:noAutofit/>
          </a:bodyPr>
          <a:lstStyle>
            <a:lvl1pPr indent="-342900" lvl="0" marL="457200" rtl="0">
              <a:spcBef>
                <a:spcPts val="0"/>
              </a:spcBef>
              <a:spcAft>
                <a:spcPts val="0"/>
              </a:spcAft>
              <a:buSzPts val="1800"/>
              <a:buFont typeface="Helvetica Neue"/>
              <a:buChar char="➔"/>
              <a:defRPr sz="1800">
                <a:latin typeface="Helvetica Neue"/>
                <a:ea typeface="Helvetica Neue"/>
                <a:cs typeface="Helvetica Neue"/>
                <a:sym typeface="Helvetica Neue"/>
              </a:defRPr>
            </a:lvl1pPr>
            <a:lvl2pPr indent="-317500" lvl="1" marL="914400" rtl="0">
              <a:spcBef>
                <a:spcPts val="0"/>
              </a:spcBef>
              <a:spcAft>
                <a:spcPts val="0"/>
              </a:spcAft>
              <a:buSzPts val="1400"/>
              <a:buFont typeface="Helvetica Neue"/>
              <a:buChar char="◆"/>
              <a:defRPr sz="1800">
                <a:latin typeface="Helvetica Neue"/>
                <a:ea typeface="Helvetica Neue"/>
                <a:cs typeface="Helvetica Neue"/>
                <a:sym typeface="Helvetica Neue"/>
              </a:defRPr>
            </a:lvl2pPr>
            <a:lvl3pPr indent="-342900" lvl="2" marL="1371600" rtl="0">
              <a:spcBef>
                <a:spcPts val="0"/>
              </a:spcBef>
              <a:spcAft>
                <a:spcPts val="0"/>
              </a:spcAft>
              <a:buSzPts val="1800"/>
              <a:buFont typeface="Helvetica Neue"/>
              <a:buChar char="●"/>
              <a:defRPr sz="1800">
                <a:latin typeface="Helvetica Neue"/>
                <a:ea typeface="Helvetica Neue"/>
                <a:cs typeface="Helvetica Neue"/>
                <a:sym typeface="Helvetica Neue"/>
              </a:defRPr>
            </a:lvl3pPr>
            <a:lvl4pPr indent="-342900" lvl="3" marL="1828800" rtl="0">
              <a:spcBef>
                <a:spcPts val="0"/>
              </a:spcBef>
              <a:spcAft>
                <a:spcPts val="0"/>
              </a:spcAft>
              <a:buSzPts val="1800"/>
              <a:buFont typeface="Helvetica Neue"/>
              <a:buChar char="○"/>
              <a:defRPr sz="1800">
                <a:latin typeface="Helvetica Neue"/>
                <a:ea typeface="Helvetica Neue"/>
                <a:cs typeface="Helvetica Neue"/>
                <a:sym typeface="Helvetica Neue"/>
              </a:defRPr>
            </a:lvl4pPr>
            <a:lvl5pPr indent="-317500" lvl="4" marL="2286000" rtl="0">
              <a:spcBef>
                <a:spcPts val="0"/>
              </a:spcBef>
              <a:spcAft>
                <a:spcPts val="0"/>
              </a:spcAft>
              <a:buSzPts val="1400"/>
              <a:buFont typeface="Helvetica Neue"/>
              <a:buChar char="◆"/>
              <a:defRPr sz="1800">
                <a:latin typeface="Helvetica Neue"/>
                <a:ea typeface="Helvetica Neue"/>
                <a:cs typeface="Helvetica Neue"/>
                <a:sym typeface="Helvetica Neue"/>
              </a:defRPr>
            </a:lvl5pPr>
            <a:lvl6pPr indent="-342900" lvl="5" marL="2743200" rtl="0">
              <a:spcBef>
                <a:spcPts val="0"/>
              </a:spcBef>
              <a:spcAft>
                <a:spcPts val="0"/>
              </a:spcAft>
              <a:buSzPts val="1800"/>
              <a:buFont typeface="Helvetica Neue"/>
              <a:buChar char="●"/>
              <a:defRPr sz="1800">
                <a:latin typeface="Helvetica Neue"/>
                <a:ea typeface="Helvetica Neue"/>
                <a:cs typeface="Helvetica Neue"/>
                <a:sym typeface="Helvetica Neue"/>
              </a:defRPr>
            </a:lvl6pPr>
            <a:lvl7pPr indent="-342900" lvl="6" marL="3200400" rtl="0">
              <a:spcBef>
                <a:spcPts val="0"/>
              </a:spcBef>
              <a:spcAft>
                <a:spcPts val="0"/>
              </a:spcAft>
              <a:buSzPts val="1800"/>
              <a:buFont typeface="Helvetica Neue"/>
              <a:buChar char="○"/>
              <a:defRPr sz="1800">
                <a:latin typeface="Helvetica Neue"/>
                <a:ea typeface="Helvetica Neue"/>
                <a:cs typeface="Helvetica Neue"/>
                <a:sym typeface="Helvetica Neue"/>
              </a:defRPr>
            </a:lvl7pPr>
            <a:lvl8pPr indent="-317500" lvl="7" marL="3657600" rtl="0">
              <a:spcBef>
                <a:spcPts val="0"/>
              </a:spcBef>
              <a:spcAft>
                <a:spcPts val="0"/>
              </a:spcAft>
              <a:buSzPts val="1400"/>
              <a:buFont typeface="Helvetica Neue"/>
              <a:buChar char="◆"/>
              <a:defRPr sz="1800">
                <a:latin typeface="Helvetica Neue"/>
                <a:ea typeface="Helvetica Neue"/>
                <a:cs typeface="Helvetica Neue"/>
                <a:sym typeface="Helvetica Neue"/>
              </a:defRPr>
            </a:lvl8pPr>
            <a:lvl9pPr indent="-342900" lvl="8" marL="4114800" rtl="0">
              <a:spcBef>
                <a:spcPts val="0"/>
              </a:spcBef>
              <a:spcAft>
                <a:spcPts val="0"/>
              </a:spcAft>
              <a:buSzPts val="1800"/>
              <a:buFont typeface="Helvetica Neue"/>
              <a:buChar char="●"/>
              <a:defRPr sz="1800">
                <a:latin typeface="Helvetica Neue"/>
                <a:ea typeface="Helvetica Neue"/>
                <a:cs typeface="Helvetica Neue"/>
                <a:sym typeface="Helvetica Neue"/>
              </a:defRPr>
            </a:lvl9pPr>
          </a:lstStyle>
          <a:p/>
        </p:txBody>
      </p:sp>
    </p:spTree>
  </p:cSld>
  <p:clrMapOvr>
    <a:masterClrMapping/>
  </p:clrMapOvr>
  <p:extLst>
    <p:ext uri="{DCECCB84-F9BA-43D5-87BE-67443E8EF086}">
      <p15:sldGuideLst>
        <p15:guide id="1" orient="horz" pos="2918">
          <p15:clr>
            <a:srgbClr val="9AA0A6"/>
          </p15:clr>
        </p15:guide>
        <p15:guide id="2" pos="80">
          <p15:clr>
            <a:srgbClr val="9AA0A6"/>
          </p15:clr>
        </p15:guide>
        <p15:guide id="3" pos="5420">
          <p15:clr>
            <a:srgbClr val="9AA0A6"/>
          </p15:clr>
        </p15:guide>
        <p15:guide id="4" pos="5616">
          <p15:clr>
            <a:srgbClr val="9AA0A6"/>
          </p15:clr>
        </p15:guide>
        <p15:guide id="5" pos="1648">
          <p15:clr>
            <a:srgbClr val="9AA0A6"/>
          </p15:clr>
        </p15:guide>
        <p15:guide id="6" pos="864">
          <p15:clr>
            <a:srgbClr val="9AA0A6"/>
          </p15:clr>
        </p15:guide>
        <p15:guide id="7" pos="1866">
          <p15:clr>
            <a:srgbClr val="9AA0A6"/>
          </p15:clr>
        </p15:guide>
        <p15:guide id="8" pos="3738">
          <p15:clr>
            <a:srgbClr val="9AA0A6"/>
          </p15:clr>
        </p15:guide>
        <p15:guide id="9" pos="2062">
          <p15:clr>
            <a:srgbClr val="9AA0A6"/>
          </p15:clr>
        </p15:guide>
        <p15:guide id="10" orient="horz" pos="972">
          <p15:clr>
            <a:srgbClr val="9AA0A6"/>
          </p15:clr>
        </p15:guide>
        <p15:guide id="11" orient="horz" pos="559">
          <p15:clr>
            <a:srgbClr val="9AA0A6"/>
          </p15:clr>
        </p15:guide>
        <p15:guide id="12" orient="horz" pos="887">
          <p15:clr>
            <a:srgbClr val="9AA0A6"/>
          </p15:clr>
        </p15:guide>
        <p15:guide id="13" orient="horz" pos="3165">
          <p15:clr>
            <a:srgbClr val="9AA0A6"/>
          </p15:clr>
        </p15:guide>
        <p15:guide id="14" orient="horz" pos="230">
          <p15:clr>
            <a:srgbClr val="9AA0A6"/>
          </p15:clr>
        </p15:guide>
        <p15:guide id="15" orient="horz" pos="81">
          <p15:clr>
            <a:srgbClr val="9AA0A6"/>
          </p15:clr>
        </p15:guide>
        <p15:guide id="16" orient="horz" pos="2067">
          <p15:clr>
            <a:srgbClr val="FA7B17"/>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roject time v1">
  <p:cSld name="TITLE_2_2_1_1_2">
    <p:spTree>
      <p:nvGrpSpPr>
        <p:cNvPr id="114" name="Shape 114"/>
        <p:cNvGrpSpPr/>
        <p:nvPr/>
      </p:nvGrpSpPr>
      <p:grpSpPr>
        <a:xfrm>
          <a:off x="0" y="0"/>
          <a:ext cx="0" cy="0"/>
          <a:chOff x="0" y="0"/>
          <a:chExt cx="0" cy="0"/>
        </a:xfrm>
      </p:grpSpPr>
      <p:sp>
        <p:nvSpPr>
          <p:cNvPr id="115" name="Google Shape;115;p16"/>
          <p:cNvSpPr/>
          <p:nvPr/>
        </p:nvSpPr>
        <p:spPr>
          <a:xfrm>
            <a:off x="0" y="-7950"/>
            <a:ext cx="2743200" cy="5159400"/>
          </a:xfrm>
          <a:prstGeom prst="rect">
            <a:avLst/>
          </a:prstGeom>
          <a:solidFill>
            <a:srgbClr val="00FFCC"/>
          </a:solidFill>
          <a:ln cap="flat" cmpd="sng" w="9525">
            <a:solidFill>
              <a:srgbClr val="00FF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6"/>
          <p:cNvSpPr/>
          <p:nvPr/>
        </p:nvSpPr>
        <p:spPr>
          <a:xfrm>
            <a:off x="850392" y="365760"/>
            <a:ext cx="1042500" cy="10425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7" name="Google Shape;117;p16"/>
          <p:cNvPicPr preferRelativeResize="0"/>
          <p:nvPr/>
        </p:nvPicPr>
        <p:blipFill>
          <a:blip r:embed="rId2">
            <a:alphaModFix/>
          </a:blip>
          <a:stretch>
            <a:fillRect/>
          </a:stretch>
        </p:blipFill>
        <p:spPr>
          <a:xfrm>
            <a:off x="1057637" y="571537"/>
            <a:ext cx="630936" cy="630936"/>
          </a:xfrm>
          <a:prstGeom prst="rect">
            <a:avLst/>
          </a:prstGeom>
          <a:noFill/>
          <a:ln>
            <a:noFill/>
          </a:ln>
        </p:spPr>
      </p:pic>
      <p:sp>
        <p:nvSpPr>
          <p:cNvPr id="118" name="Google Shape;118;p16"/>
          <p:cNvSpPr/>
          <p:nvPr/>
        </p:nvSpPr>
        <p:spPr>
          <a:xfrm>
            <a:off x="0" y="128016"/>
            <a:ext cx="2743200" cy="228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latin typeface="Helvetica Neue"/>
                <a:ea typeface="Helvetica Neue"/>
                <a:cs typeface="Helvetica Neue"/>
                <a:sym typeface="Helvetica Neue"/>
              </a:rPr>
              <a:t>Project Time</a:t>
            </a:r>
            <a:endParaRPr b="1" sz="1600">
              <a:latin typeface="Helvetica Neue"/>
              <a:ea typeface="Helvetica Neue"/>
              <a:cs typeface="Helvetica Neue"/>
              <a:sym typeface="Helvetica Neue"/>
            </a:endParaRPr>
          </a:p>
        </p:txBody>
      </p:sp>
      <p:pic>
        <p:nvPicPr>
          <p:cNvPr id="119" name="Google Shape;119;p16"/>
          <p:cNvPicPr preferRelativeResize="0"/>
          <p:nvPr/>
        </p:nvPicPr>
        <p:blipFill>
          <a:blip r:embed="rId3">
            <a:alphaModFix/>
          </a:blip>
          <a:stretch>
            <a:fillRect/>
          </a:stretch>
        </p:blipFill>
        <p:spPr>
          <a:xfrm>
            <a:off x="8307700" y="4631534"/>
            <a:ext cx="604875" cy="393616"/>
          </a:xfrm>
          <a:prstGeom prst="rect">
            <a:avLst/>
          </a:prstGeom>
          <a:noFill/>
          <a:ln>
            <a:noFill/>
          </a:ln>
        </p:spPr>
      </p:pic>
      <p:sp>
        <p:nvSpPr>
          <p:cNvPr id="120" name="Google Shape;120;p16"/>
          <p:cNvSpPr/>
          <p:nvPr/>
        </p:nvSpPr>
        <p:spPr>
          <a:xfrm>
            <a:off x="126300" y="1538800"/>
            <a:ext cx="2490600" cy="3486300"/>
          </a:xfrm>
          <a:prstGeom prst="roundRect">
            <a:avLst>
              <a:gd fmla="val 16667"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6"/>
          <p:cNvSpPr txBox="1"/>
          <p:nvPr>
            <p:ph type="ctrTitle"/>
          </p:nvPr>
        </p:nvSpPr>
        <p:spPr>
          <a:xfrm>
            <a:off x="126450" y="1718625"/>
            <a:ext cx="2490600" cy="31074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Font typeface="Helvetica Neue"/>
              <a:buNone/>
              <a:defRPr sz="2400">
                <a:latin typeface="Helvetica Neue"/>
                <a:ea typeface="Helvetica Neue"/>
                <a:cs typeface="Helvetica Neue"/>
                <a:sym typeface="Helvetica Neue"/>
              </a:defRPr>
            </a:lvl1pPr>
            <a:lvl2pPr lvl="1" rtl="0">
              <a:spcBef>
                <a:spcPts val="0"/>
              </a:spcBef>
              <a:spcAft>
                <a:spcPts val="0"/>
              </a:spcAft>
              <a:buSzPts val="2400"/>
              <a:buFont typeface="Helvetica Neue"/>
              <a:buNone/>
              <a:defRPr sz="2400">
                <a:latin typeface="Helvetica Neue"/>
                <a:ea typeface="Helvetica Neue"/>
                <a:cs typeface="Helvetica Neue"/>
                <a:sym typeface="Helvetica Neue"/>
              </a:defRPr>
            </a:lvl2pPr>
            <a:lvl3pPr lvl="2" rtl="0">
              <a:spcBef>
                <a:spcPts val="0"/>
              </a:spcBef>
              <a:spcAft>
                <a:spcPts val="0"/>
              </a:spcAft>
              <a:buSzPts val="2400"/>
              <a:buFont typeface="Helvetica Neue"/>
              <a:buNone/>
              <a:defRPr sz="2400">
                <a:latin typeface="Helvetica Neue"/>
                <a:ea typeface="Helvetica Neue"/>
                <a:cs typeface="Helvetica Neue"/>
                <a:sym typeface="Helvetica Neue"/>
              </a:defRPr>
            </a:lvl3pPr>
            <a:lvl4pPr lvl="3" rtl="0">
              <a:spcBef>
                <a:spcPts val="0"/>
              </a:spcBef>
              <a:spcAft>
                <a:spcPts val="0"/>
              </a:spcAft>
              <a:buSzPts val="2400"/>
              <a:buFont typeface="Helvetica Neue"/>
              <a:buNone/>
              <a:defRPr sz="2400">
                <a:latin typeface="Helvetica Neue"/>
                <a:ea typeface="Helvetica Neue"/>
                <a:cs typeface="Helvetica Neue"/>
                <a:sym typeface="Helvetica Neue"/>
              </a:defRPr>
            </a:lvl4pPr>
            <a:lvl5pPr lvl="4" rtl="0">
              <a:spcBef>
                <a:spcPts val="0"/>
              </a:spcBef>
              <a:spcAft>
                <a:spcPts val="0"/>
              </a:spcAft>
              <a:buSzPts val="2400"/>
              <a:buFont typeface="Helvetica Neue"/>
              <a:buNone/>
              <a:defRPr sz="2400">
                <a:latin typeface="Helvetica Neue"/>
                <a:ea typeface="Helvetica Neue"/>
                <a:cs typeface="Helvetica Neue"/>
                <a:sym typeface="Helvetica Neue"/>
              </a:defRPr>
            </a:lvl5pPr>
            <a:lvl6pPr lvl="5" rtl="0">
              <a:spcBef>
                <a:spcPts val="0"/>
              </a:spcBef>
              <a:spcAft>
                <a:spcPts val="0"/>
              </a:spcAft>
              <a:buSzPts val="2400"/>
              <a:buFont typeface="Helvetica Neue"/>
              <a:buNone/>
              <a:defRPr sz="2400">
                <a:latin typeface="Helvetica Neue"/>
                <a:ea typeface="Helvetica Neue"/>
                <a:cs typeface="Helvetica Neue"/>
                <a:sym typeface="Helvetica Neue"/>
              </a:defRPr>
            </a:lvl6pPr>
            <a:lvl7pPr lvl="6" rtl="0">
              <a:spcBef>
                <a:spcPts val="0"/>
              </a:spcBef>
              <a:spcAft>
                <a:spcPts val="0"/>
              </a:spcAft>
              <a:buSzPts val="2400"/>
              <a:buFont typeface="Helvetica Neue"/>
              <a:buNone/>
              <a:defRPr sz="2400">
                <a:latin typeface="Helvetica Neue"/>
                <a:ea typeface="Helvetica Neue"/>
                <a:cs typeface="Helvetica Neue"/>
                <a:sym typeface="Helvetica Neue"/>
              </a:defRPr>
            </a:lvl7pPr>
            <a:lvl8pPr lvl="7" rtl="0">
              <a:spcBef>
                <a:spcPts val="0"/>
              </a:spcBef>
              <a:spcAft>
                <a:spcPts val="0"/>
              </a:spcAft>
              <a:buSzPts val="2400"/>
              <a:buFont typeface="Helvetica Neue"/>
              <a:buNone/>
              <a:defRPr sz="2400">
                <a:latin typeface="Helvetica Neue"/>
                <a:ea typeface="Helvetica Neue"/>
                <a:cs typeface="Helvetica Neue"/>
                <a:sym typeface="Helvetica Neue"/>
              </a:defRPr>
            </a:lvl8pPr>
            <a:lvl9pPr lvl="8" rtl="0">
              <a:spcBef>
                <a:spcPts val="0"/>
              </a:spcBef>
              <a:spcAft>
                <a:spcPts val="0"/>
              </a:spcAft>
              <a:buSzPts val="2400"/>
              <a:buFont typeface="Helvetica Neue"/>
              <a:buNone/>
              <a:defRPr sz="2400">
                <a:latin typeface="Helvetica Neue"/>
                <a:ea typeface="Helvetica Neue"/>
                <a:cs typeface="Helvetica Neue"/>
                <a:sym typeface="Helvetica Neue"/>
              </a:defRPr>
            </a:lvl9pPr>
          </a:lstStyle>
          <a:p/>
        </p:txBody>
      </p:sp>
      <p:sp>
        <p:nvSpPr>
          <p:cNvPr id="122" name="Google Shape;122;p16"/>
          <p:cNvSpPr txBox="1"/>
          <p:nvPr>
            <p:ph idx="1" type="body"/>
          </p:nvPr>
        </p:nvSpPr>
        <p:spPr>
          <a:xfrm>
            <a:off x="3271500" y="1538800"/>
            <a:ext cx="5323800" cy="3087900"/>
          </a:xfrm>
          <a:prstGeom prst="rect">
            <a:avLst/>
          </a:prstGeom>
          <a:noFill/>
          <a:ln>
            <a:noFill/>
          </a:ln>
        </p:spPr>
        <p:txBody>
          <a:bodyPr anchorCtr="0" anchor="t" bIns="91425" lIns="91425" spcFirstLastPara="1" rIns="91425" wrap="square" tIns="91425">
            <a:noAutofit/>
          </a:bodyPr>
          <a:lstStyle>
            <a:lvl1pPr indent="-342900" lvl="0" marL="457200" rtl="0">
              <a:spcBef>
                <a:spcPts val="0"/>
              </a:spcBef>
              <a:spcAft>
                <a:spcPts val="0"/>
              </a:spcAft>
              <a:buSzPts val="1800"/>
              <a:buFont typeface="Helvetica Neue"/>
              <a:buChar char="➔"/>
              <a:defRPr sz="1800">
                <a:latin typeface="Helvetica Neue"/>
                <a:ea typeface="Helvetica Neue"/>
                <a:cs typeface="Helvetica Neue"/>
                <a:sym typeface="Helvetica Neue"/>
              </a:defRPr>
            </a:lvl1pPr>
            <a:lvl2pPr indent="-317500" lvl="1" marL="914400" rtl="0">
              <a:spcBef>
                <a:spcPts val="0"/>
              </a:spcBef>
              <a:spcAft>
                <a:spcPts val="0"/>
              </a:spcAft>
              <a:buSzPts val="1400"/>
              <a:buFont typeface="Helvetica Neue"/>
              <a:buChar char="◆"/>
              <a:defRPr sz="1800">
                <a:latin typeface="Helvetica Neue"/>
                <a:ea typeface="Helvetica Neue"/>
                <a:cs typeface="Helvetica Neue"/>
                <a:sym typeface="Helvetica Neue"/>
              </a:defRPr>
            </a:lvl2pPr>
            <a:lvl3pPr indent="-342900" lvl="2" marL="1371600" rtl="0">
              <a:spcBef>
                <a:spcPts val="0"/>
              </a:spcBef>
              <a:spcAft>
                <a:spcPts val="0"/>
              </a:spcAft>
              <a:buSzPts val="1800"/>
              <a:buFont typeface="Helvetica Neue"/>
              <a:buChar char="●"/>
              <a:defRPr sz="1800">
                <a:latin typeface="Helvetica Neue"/>
                <a:ea typeface="Helvetica Neue"/>
                <a:cs typeface="Helvetica Neue"/>
                <a:sym typeface="Helvetica Neue"/>
              </a:defRPr>
            </a:lvl3pPr>
            <a:lvl4pPr indent="-342900" lvl="3" marL="1828800" rtl="0">
              <a:spcBef>
                <a:spcPts val="0"/>
              </a:spcBef>
              <a:spcAft>
                <a:spcPts val="0"/>
              </a:spcAft>
              <a:buSzPts val="1800"/>
              <a:buFont typeface="Helvetica Neue"/>
              <a:buChar char="○"/>
              <a:defRPr sz="1800">
                <a:latin typeface="Helvetica Neue"/>
                <a:ea typeface="Helvetica Neue"/>
                <a:cs typeface="Helvetica Neue"/>
                <a:sym typeface="Helvetica Neue"/>
              </a:defRPr>
            </a:lvl4pPr>
            <a:lvl5pPr indent="-317500" lvl="4" marL="2286000" rtl="0">
              <a:spcBef>
                <a:spcPts val="0"/>
              </a:spcBef>
              <a:spcAft>
                <a:spcPts val="0"/>
              </a:spcAft>
              <a:buSzPts val="1400"/>
              <a:buFont typeface="Helvetica Neue"/>
              <a:buChar char="◆"/>
              <a:defRPr sz="1800">
                <a:latin typeface="Helvetica Neue"/>
                <a:ea typeface="Helvetica Neue"/>
                <a:cs typeface="Helvetica Neue"/>
                <a:sym typeface="Helvetica Neue"/>
              </a:defRPr>
            </a:lvl5pPr>
            <a:lvl6pPr indent="-342900" lvl="5" marL="2743200" rtl="0">
              <a:spcBef>
                <a:spcPts val="0"/>
              </a:spcBef>
              <a:spcAft>
                <a:spcPts val="0"/>
              </a:spcAft>
              <a:buSzPts val="1800"/>
              <a:buFont typeface="Helvetica Neue"/>
              <a:buChar char="●"/>
              <a:defRPr sz="1800">
                <a:latin typeface="Helvetica Neue"/>
                <a:ea typeface="Helvetica Neue"/>
                <a:cs typeface="Helvetica Neue"/>
                <a:sym typeface="Helvetica Neue"/>
              </a:defRPr>
            </a:lvl6pPr>
            <a:lvl7pPr indent="-342900" lvl="6" marL="3200400" rtl="0">
              <a:spcBef>
                <a:spcPts val="0"/>
              </a:spcBef>
              <a:spcAft>
                <a:spcPts val="0"/>
              </a:spcAft>
              <a:buSzPts val="1800"/>
              <a:buFont typeface="Helvetica Neue"/>
              <a:buChar char="○"/>
              <a:defRPr sz="1800">
                <a:latin typeface="Helvetica Neue"/>
                <a:ea typeface="Helvetica Neue"/>
                <a:cs typeface="Helvetica Neue"/>
                <a:sym typeface="Helvetica Neue"/>
              </a:defRPr>
            </a:lvl7pPr>
            <a:lvl8pPr indent="-317500" lvl="7" marL="3657600" rtl="0">
              <a:spcBef>
                <a:spcPts val="0"/>
              </a:spcBef>
              <a:spcAft>
                <a:spcPts val="0"/>
              </a:spcAft>
              <a:buSzPts val="1400"/>
              <a:buFont typeface="Helvetica Neue"/>
              <a:buChar char="◆"/>
              <a:defRPr sz="1800">
                <a:latin typeface="Helvetica Neue"/>
                <a:ea typeface="Helvetica Neue"/>
                <a:cs typeface="Helvetica Neue"/>
                <a:sym typeface="Helvetica Neue"/>
              </a:defRPr>
            </a:lvl8pPr>
            <a:lvl9pPr indent="-342900" lvl="8" marL="4114800" rtl="0">
              <a:spcBef>
                <a:spcPts val="0"/>
              </a:spcBef>
              <a:spcAft>
                <a:spcPts val="0"/>
              </a:spcAft>
              <a:buSzPts val="1800"/>
              <a:buFont typeface="Helvetica Neue"/>
              <a:buChar char="●"/>
              <a:defRPr sz="1800">
                <a:latin typeface="Helvetica Neue"/>
                <a:ea typeface="Helvetica Neue"/>
                <a:cs typeface="Helvetica Neue"/>
                <a:sym typeface="Helvetica Neue"/>
              </a:defRPr>
            </a:lvl9pPr>
          </a:lstStyle>
          <a:p/>
        </p:txBody>
      </p:sp>
    </p:spTree>
  </p:cSld>
  <p:clrMapOvr>
    <a:masterClrMapping/>
  </p:clrMapOvr>
  <p:extLst>
    <p:ext uri="{DCECCB84-F9BA-43D5-87BE-67443E8EF086}">
      <p15:sldGuideLst>
        <p15:guide id="1" pos="80">
          <p15:clr>
            <a:srgbClr val="9AA0A6"/>
          </p15:clr>
        </p15:guide>
        <p15:guide id="2" pos="5420">
          <p15:clr>
            <a:srgbClr val="9AA0A6"/>
          </p15:clr>
        </p15:guide>
        <p15:guide id="3" pos="5616">
          <p15:clr>
            <a:srgbClr val="9AA0A6"/>
          </p15:clr>
        </p15:guide>
        <p15:guide id="4" pos="1648">
          <p15:clr>
            <a:srgbClr val="9AA0A6"/>
          </p15:clr>
        </p15:guide>
        <p15:guide id="5" pos="864">
          <p15:clr>
            <a:srgbClr val="9AA0A6"/>
          </p15:clr>
        </p15:guide>
        <p15:guide id="6" pos="1866">
          <p15:clr>
            <a:srgbClr val="9AA0A6"/>
          </p15:clr>
        </p15:guide>
        <p15:guide id="7" pos="3738">
          <p15:clr>
            <a:srgbClr val="9AA0A6"/>
          </p15:clr>
        </p15:guide>
        <p15:guide id="8" pos="2062">
          <p15:clr>
            <a:srgbClr val="9AA0A6"/>
          </p15:clr>
        </p15:guide>
        <p15:guide id="9" orient="horz" pos="2915">
          <p15:clr>
            <a:srgbClr val="9AA0A6"/>
          </p15:clr>
        </p15:guide>
        <p15:guide id="10" orient="horz" pos="969">
          <p15:clr>
            <a:srgbClr val="9AA0A6"/>
          </p15:clr>
        </p15:guide>
        <p15:guide id="11" orient="horz" pos="553">
          <p15:clr>
            <a:srgbClr val="9AA0A6"/>
          </p15:clr>
        </p15:guide>
        <p15:guide id="12" orient="horz" pos="881">
          <p15:clr>
            <a:srgbClr val="9AA0A6"/>
          </p15:clr>
        </p15:guide>
        <p15:guide id="13" orient="horz" pos="3162">
          <p15:clr>
            <a:srgbClr val="9AA0A6"/>
          </p15:clr>
        </p15:guide>
        <p15:guide id="14" orient="horz" pos="225">
          <p15:clr>
            <a:srgbClr val="9AA0A6"/>
          </p15:clr>
        </p15:guide>
        <p15:guide id="15" orient="horz" pos="81">
          <p15:clr>
            <a:srgbClr val="9AA0A6"/>
          </p15:clr>
        </p15:guide>
        <p15:guide id="16" orient="horz" pos="2067">
          <p15:clr>
            <a:srgbClr val="FA7B17"/>
          </p15:clr>
        </p15:guide>
      </p15:sldGuideLst>
    </p:ext>
  </p:extLs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Exit Ticket">
  <p:cSld name="TITLE_2_2_1_1_1">
    <p:spTree>
      <p:nvGrpSpPr>
        <p:cNvPr id="123" name="Shape 123"/>
        <p:cNvGrpSpPr/>
        <p:nvPr/>
      </p:nvGrpSpPr>
      <p:grpSpPr>
        <a:xfrm>
          <a:off x="0" y="0"/>
          <a:ext cx="0" cy="0"/>
          <a:chOff x="0" y="0"/>
          <a:chExt cx="0" cy="0"/>
        </a:xfrm>
      </p:grpSpPr>
      <p:sp>
        <p:nvSpPr>
          <p:cNvPr id="124" name="Google Shape;124;p17"/>
          <p:cNvSpPr/>
          <p:nvPr/>
        </p:nvSpPr>
        <p:spPr>
          <a:xfrm>
            <a:off x="0" y="-7950"/>
            <a:ext cx="2743200" cy="5159400"/>
          </a:xfrm>
          <a:prstGeom prst="rect">
            <a:avLst/>
          </a:prstGeom>
          <a:solidFill>
            <a:srgbClr val="E4A4EE"/>
          </a:solidFill>
          <a:ln cap="flat" cmpd="sng" w="9525">
            <a:solidFill>
              <a:srgbClr val="E4A4E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5" name="Google Shape;125;p17"/>
          <p:cNvGrpSpPr/>
          <p:nvPr/>
        </p:nvGrpSpPr>
        <p:grpSpPr>
          <a:xfrm>
            <a:off x="850392" y="365760"/>
            <a:ext cx="1042386" cy="1042386"/>
            <a:chOff x="840300" y="447850"/>
            <a:chExt cx="1534500" cy="1534500"/>
          </a:xfrm>
        </p:grpSpPr>
        <p:sp>
          <p:nvSpPr>
            <p:cNvPr id="126" name="Google Shape;126;p17"/>
            <p:cNvSpPr/>
            <p:nvPr/>
          </p:nvSpPr>
          <p:spPr>
            <a:xfrm>
              <a:off x="840300" y="447850"/>
              <a:ext cx="1534500" cy="15345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7" name="Google Shape;127;p17"/>
            <p:cNvPicPr preferRelativeResize="0"/>
            <p:nvPr/>
          </p:nvPicPr>
          <p:blipFill>
            <a:blip r:embed="rId2">
              <a:alphaModFix/>
            </a:blip>
            <a:stretch>
              <a:fillRect/>
            </a:stretch>
          </p:blipFill>
          <p:spPr>
            <a:xfrm>
              <a:off x="1139960" y="747505"/>
              <a:ext cx="935188" cy="935190"/>
            </a:xfrm>
            <a:prstGeom prst="rect">
              <a:avLst/>
            </a:prstGeom>
            <a:noFill/>
            <a:ln>
              <a:noFill/>
            </a:ln>
          </p:spPr>
        </p:pic>
      </p:grpSp>
      <p:sp>
        <p:nvSpPr>
          <p:cNvPr id="128" name="Google Shape;128;p17"/>
          <p:cNvSpPr/>
          <p:nvPr/>
        </p:nvSpPr>
        <p:spPr>
          <a:xfrm>
            <a:off x="0" y="128016"/>
            <a:ext cx="2743200" cy="228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Helvetica Neue"/>
                <a:ea typeface="Helvetica Neue"/>
                <a:cs typeface="Helvetica Neue"/>
                <a:sym typeface="Helvetica Neue"/>
              </a:rPr>
              <a:t>Exit Ticket</a:t>
            </a:r>
            <a:endParaRPr b="1">
              <a:latin typeface="Helvetica Neue"/>
              <a:ea typeface="Helvetica Neue"/>
              <a:cs typeface="Helvetica Neue"/>
              <a:sym typeface="Helvetica Neue"/>
            </a:endParaRPr>
          </a:p>
        </p:txBody>
      </p:sp>
      <p:pic>
        <p:nvPicPr>
          <p:cNvPr id="129" name="Google Shape;129;p17"/>
          <p:cNvPicPr preferRelativeResize="0"/>
          <p:nvPr/>
        </p:nvPicPr>
        <p:blipFill>
          <a:blip r:embed="rId3">
            <a:alphaModFix/>
          </a:blip>
          <a:stretch>
            <a:fillRect/>
          </a:stretch>
        </p:blipFill>
        <p:spPr>
          <a:xfrm>
            <a:off x="8307700" y="4631534"/>
            <a:ext cx="604875" cy="393616"/>
          </a:xfrm>
          <a:prstGeom prst="rect">
            <a:avLst/>
          </a:prstGeom>
          <a:noFill/>
          <a:ln>
            <a:noFill/>
          </a:ln>
        </p:spPr>
      </p:pic>
      <p:sp>
        <p:nvSpPr>
          <p:cNvPr id="130" name="Google Shape;130;p17"/>
          <p:cNvSpPr/>
          <p:nvPr/>
        </p:nvSpPr>
        <p:spPr>
          <a:xfrm>
            <a:off x="126300" y="1538800"/>
            <a:ext cx="2490600" cy="3486300"/>
          </a:xfrm>
          <a:prstGeom prst="roundRect">
            <a:avLst>
              <a:gd fmla="val 16667"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7"/>
          <p:cNvSpPr txBox="1"/>
          <p:nvPr>
            <p:ph type="ctrTitle"/>
          </p:nvPr>
        </p:nvSpPr>
        <p:spPr>
          <a:xfrm>
            <a:off x="126450" y="1718625"/>
            <a:ext cx="2490600" cy="31074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Font typeface="Helvetica Neue"/>
              <a:buNone/>
              <a:defRPr sz="2400">
                <a:latin typeface="Helvetica Neue"/>
                <a:ea typeface="Helvetica Neue"/>
                <a:cs typeface="Helvetica Neue"/>
                <a:sym typeface="Helvetica Neue"/>
              </a:defRPr>
            </a:lvl1pPr>
            <a:lvl2pPr lvl="1" rtl="0">
              <a:spcBef>
                <a:spcPts val="0"/>
              </a:spcBef>
              <a:spcAft>
                <a:spcPts val="0"/>
              </a:spcAft>
              <a:buSzPts val="2400"/>
              <a:buFont typeface="Helvetica Neue"/>
              <a:buNone/>
              <a:defRPr sz="2400">
                <a:latin typeface="Helvetica Neue"/>
                <a:ea typeface="Helvetica Neue"/>
                <a:cs typeface="Helvetica Neue"/>
                <a:sym typeface="Helvetica Neue"/>
              </a:defRPr>
            </a:lvl2pPr>
            <a:lvl3pPr lvl="2" rtl="0">
              <a:spcBef>
                <a:spcPts val="0"/>
              </a:spcBef>
              <a:spcAft>
                <a:spcPts val="0"/>
              </a:spcAft>
              <a:buSzPts val="2400"/>
              <a:buFont typeface="Helvetica Neue"/>
              <a:buNone/>
              <a:defRPr sz="2400">
                <a:latin typeface="Helvetica Neue"/>
                <a:ea typeface="Helvetica Neue"/>
                <a:cs typeface="Helvetica Neue"/>
                <a:sym typeface="Helvetica Neue"/>
              </a:defRPr>
            </a:lvl3pPr>
            <a:lvl4pPr lvl="3" rtl="0">
              <a:spcBef>
                <a:spcPts val="0"/>
              </a:spcBef>
              <a:spcAft>
                <a:spcPts val="0"/>
              </a:spcAft>
              <a:buSzPts val="2400"/>
              <a:buFont typeface="Helvetica Neue"/>
              <a:buNone/>
              <a:defRPr sz="2400">
                <a:latin typeface="Helvetica Neue"/>
                <a:ea typeface="Helvetica Neue"/>
                <a:cs typeface="Helvetica Neue"/>
                <a:sym typeface="Helvetica Neue"/>
              </a:defRPr>
            </a:lvl4pPr>
            <a:lvl5pPr lvl="4" rtl="0">
              <a:spcBef>
                <a:spcPts val="0"/>
              </a:spcBef>
              <a:spcAft>
                <a:spcPts val="0"/>
              </a:spcAft>
              <a:buSzPts val="2400"/>
              <a:buFont typeface="Helvetica Neue"/>
              <a:buNone/>
              <a:defRPr sz="2400">
                <a:latin typeface="Helvetica Neue"/>
                <a:ea typeface="Helvetica Neue"/>
                <a:cs typeface="Helvetica Neue"/>
                <a:sym typeface="Helvetica Neue"/>
              </a:defRPr>
            </a:lvl5pPr>
            <a:lvl6pPr lvl="5" rtl="0">
              <a:spcBef>
                <a:spcPts val="0"/>
              </a:spcBef>
              <a:spcAft>
                <a:spcPts val="0"/>
              </a:spcAft>
              <a:buSzPts val="2400"/>
              <a:buFont typeface="Helvetica Neue"/>
              <a:buNone/>
              <a:defRPr sz="2400">
                <a:latin typeface="Helvetica Neue"/>
                <a:ea typeface="Helvetica Neue"/>
                <a:cs typeface="Helvetica Neue"/>
                <a:sym typeface="Helvetica Neue"/>
              </a:defRPr>
            </a:lvl6pPr>
            <a:lvl7pPr lvl="6" rtl="0">
              <a:spcBef>
                <a:spcPts val="0"/>
              </a:spcBef>
              <a:spcAft>
                <a:spcPts val="0"/>
              </a:spcAft>
              <a:buSzPts val="2400"/>
              <a:buFont typeface="Helvetica Neue"/>
              <a:buNone/>
              <a:defRPr sz="2400">
                <a:latin typeface="Helvetica Neue"/>
                <a:ea typeface="Helvetica Neue"/>
                <a:cs typeface="Helvetica Neue"/>
                <a:sym typeface="Helvetica Neue"/>
              </a:defRPr>
            </a:lvl7pPr>
            <a:lvl8pPr lvl="7" rtl="0">
              <a:spcBef>
                <a:spcPts val="0"/>
              </a:spcBef>
              <a:spcAft>
                <a:spcPts val="0"/>
              </a:spcAft>
              <a:buSzPts val="2400"/>
              <a:buFont typeface="Helvetica Neue"/>
              <a:buNone/>
              <a:defRPr sz="2400">
                <a:latin typeface="Helvetica Neue"/>
                <a:ea typeface="Helvetica Neue"/>
                <a:cs typeface="Helvetica Neue"/>
                <a:sym typeface="Helvetica Neue"/>
              </a:defRPr>
            </a:lvl8pPr>
            <a:lvl9pPr lvl="8" rtl="0">
              <a:spcBef>
                <a:spcPts val="0"/>
              </a:spcBef>
              <a:spcAft>
                <a:spcPts val="0"/>
              </a:spcAft>
              <a:buSzPts val="2400"/>
              <a:buFont typeface="Helvetica Neue"/>
              <a:buNone/>
              <a:defRPr sz="2400">
                <a:latin typeface="Helvetica Neue"/>
                <a:ea typeface="Helvetica Neue"/>
                <a:cs typeface="Helvetica Neue"/>
                <a:sym typeface="Helvetica Neue"/>
              </a:defRPr>
            </a:lvl9pPr>
          </a:lstStyle>
          <a:p/>
        </p:txBody>
      </p:sp>
      <p:sp>
        <p:nvSpPr>
          <p:cNvPr id="132" name="Google Shape;132;p17"/>
          <p:cNvSpPr txBox="1"/>
          <p:nvPr>
            <p:ph idx="1" type="body"/>
          </p:nvPr>
        </p:nvSpPr>
        <p:spPr>
          <a:xfrm>
            <a:off x="3271500" y="1538800"/>
            <a:ext cx="5323800" cy="3087900"/>
          </a:xfrm>
          <a:prstGeom prst="rect">
            <a:avLst/>
          </a:prstGeom>
          <a:noFill/>
          <a:ln>
            <a:noFill/>
          </a:ln>
        </p:spPr>
        <p:txBody>
          <a:bodyPr anchorCtr="0" anchor="t" bIns="91425" lIns="91425" spcFirstLastPara="1" rIns="91425" wrap="square" tIns="91425">
            <a:noAutofit/>
          </a:bodyPr>
          <a:lstStyle>
            <a:lvl1pPr indent="-342900" lvl="0" marL="457200" rtl="0">
              <a:spcBef>
                <a:spcPts val="0"/>
              </a:spcBef>
              <a:spcAft>
                <a:spcPts val="0"/>
              </a:spcAft>
              <a:buSzPts val="1800"/>
              <a:buFont typeface="Helvetica Neue"/>
              <a:buChar char="➔"/>
              <a:defRPr sz="1800">
                <a:latin typeface="Helvetica Neue"/>
                <a:ea typeface="Helvetica Neue"/>
                <a:cs typeface="Helvetica Neue"/>
                <a:sym typeface="Helvetica Neue"/>
              </a:defRPr>
            </a:lvl1pPr>
            <a:lvl2pPr indent="-317500" lvl="1" marL="914400" rtl="0">
              <a:spcBef>
                <a:spcPts val="0"/>
              </a:spcBef>
              <a:spcAft>
                <a:spcPts val="0"/>
              </a:spcAft>
              <a:buSzPts val="1400"/>
              <a:buFont typeface="Helvetica Neue"/>
              <a:buChar char="◆"/>
              <a:defRPr sz="1800">
                <a:latin typeface="Helvetica Neue"/>
                <a:ea typeface="Helvetica Neue"/>
                <a:cs typeface="Helvetica Neue"/>
                <a:sym typeface="Helvetica Neue"/>
              </a:defRPr>
            </a:lvl2pPr>
            <a:lvl3pPr indent="-342900" lvl="2" marL="1371600" rtl="0">
              <a:spcBef>
                <a:spcPts val="0"/>
              </a:spcBef>
              <a:spcAft>
                <a:spcPts val="0"/>
              </a:spcAft>
              <a:buSzPts val="1800"/>
              <a:buFont typeface="Helvetica Neue"/>
              <a:buChar char="●"/>
              <a:defRPr sz="1800">
                <a:latin typeface="Helvetica Neue"/>
                <a:ea typeface="Helvetica Neue"/>
                <a:cs typeface="Helvetica Neue"/>
                <a:sym typeface="Helvetica Neue"/>
              </a:defRPr>
            </a:lvl3pPr>
            <a:lvl4pPr indent="-342900" lvl="3" marL="1828800" rtl="0">
              <a:spcBef>
                <a:spcPts val="0"/>
              </a:spcBef>
              <a:spcAft>
                <a:spcPts val="0"/>
              </a:spcAft>
              <a:buSzPts val="1800"/>
              <a:buFont typeface="Helvetica Neue"/>
              <a:buChar char="○"/>
              <a:defRPr sz="1800">
                <a:latin typeface="Helvetica Neue"/>
                <a:ea typeface="Helvetica Neue"/>
                <a:cs typeface="Helvetica Neue"/>
                <a:sym typeface="Helvetica Neue"/>
              </a:defRPr>
            </a:lvl4pPr>
            <a:lvl5pPr indent="-317500" lvl="4" marL="2286000" rtl="0">
              <a:spcBef>
                <a:spcPts val="0"/>
              </a:spcBef>
              <a:spcAft>
                <a:spcPts val="0"/>
              </a:spcAft>
              <a:buSzPts val="1400"/>
              <a:buFont typeface="Helvetica Neue"/>
              <a:buChar char="◆"/>
              <a:defRPr sz="1800">
                <a:latin typeface="Helvetica Neue"/>
                <a:ea typeface="Helvetica Neue"/>
                <a:cs typeface="Helvetica Neue"/>
                <a:sym typeface="Helvetica Neue"/>
              </a:defRPr>
            </a:lvl5pPr>
            <a:lvl6pPr indent="-342900" lvl="5" marL="2743200" rtl="0">
              <a:spcBef>
                <a:spcPts val="0"/>
              </a:spcBef>
              <a:spcAft>
                <a:spcPts val="0"/>
              </a:spcAft>
              <a:buSzPts val="1800"/>
              <a:buFont typeface="Helvetica Neue"/>
              <a:buChar char="●"/>
              <a:defRPr sz="1800">
                <a:latin typeface="Helvetica Neue"/>
                <a:ea typeface="Helvetica Neue"/>
                <a:cs typeface="Helvetica Neue"/>
                <a:sym typeface="Helvetica Neue"/>
              </a:defRPr>
            </a:lvl6pPr>
            <a:lvl7pPr indent="-342900" lvl="6" marL="3200400" rtl="0">
              <a:spcBef>
                <a:spcPts val="0"/>
              </a:spcBef>
              <a:spcAft>
                <a:spcPts val="0"/>
              </a:spcAft>
              <a:buSzPts val="1800"/>
              <a:buFont typeface="Helvetica Neue"/>
              <a:buChar char="○"/>
              <a:defRPr sz="1800">
                <a:latin typeface="Helvetica Neue"/>
                <a:ea typeface="Helvetica Neue"/>
                <a:cs typeface="Helvetica Neue"/>
                <a:sym typeface="Helvetica Neue"/>
              </a:defRPr>
            </a:lvl7pPr>
            <a:lvl8pPr indent="-317500" lvl="7" marL="3657600" rtl="0">
              <a:spcBef>
                <a:spcPts val="0"/>
              </a:spcBef>
              <a:spcAft>
                <a:spcPts val="0"/>
              </a:spcAft>
              <a:buSzPts val="1400"/>
              <a:buFont typeface="Helvetica Neue"/>
              <a:buChar char="◆"/>
              <a:defRPr sz="1800">
                <a:latin typeface="Helvetica Neue"/>
                <a:ea typeface="Helvetica Neue"/>
                <a:cs typeface="Helvetica Neue"/>
                <a:sym typeface="Helvetica Neue"/>
              </a:defRPr>
            </a:lvl8pPr>
            <a:lvl9pPr indent="-342900" lvl="8" marL="4114800" rtl="0">
              <a:spcBef>
                <a:spcPts val="0"/>
              </a:spcBef>
              <a:spcAft>
                <a:spcPts val="0"/>
              </a:spcAft>
              <a:buSzPts val="1800"/>
              <a:buFont typeface="Helvetica Neue"/>
              <a:buChar char="●"/>
              <a:defRPr sz="1800">
                <a:latin typeface="Helvetica Neue"/>
                <a:ea typeface="Helvetica Neue"/>
                <a:cs typeface="Helvetica Neue"/>
                <a:sym typeface="Helvetica Neue"/>
              </a:defRPr>
            </a:lvl9pPr>
          </a:lstStyle>
          <a:p/>
        </p:txBody>
      </p:sp>
    </p:spTree>
  </p:cSld>
  <p:clrMapOvr>
    <a:masterClrMapping/>
  </p:clrMapOvr>
  <p:extLst>
    <p:ext uri="{DCECCB84-F9BA-43D5-87BE-67443E8EF086}">
      <p15:sldGuideLst>
        <p15:guide id="1" pos="5414">
          <p15:clr>
            <a:srgbClr val="9AA0A6"/>
          </p15:clr>
        </p15:guide>
        <p15:guide id="2" pos="80">
          <p15:clr>
            <a:srgbClr val="9AA0A6"/>
          </p15:clr>
        </p15:guide>
        <p15:guide id="3" pos="5616">
          <p15:clr>
            <a:srgbClr val="9AA0A6"/>
          </p15:clr>
        </p15:guide>
        <p15:guide id="4" pos="1648">
          <p15:clr>
            <a:srgbClr val="9AA0A6"/>
          </p15:clr>
        </p15:guide>
        <p15:guide id="5" pos="864">
          <p15:clr>
            <a:srgbClr val="9AA0A6"/>
          </p15:clr>
        </p15:guide>
        <p15:guide id="6" pos="1860">
          <p15:clr>
            <a:srgbClr val="9AA0A6"/>
          </p15:clr>
        </p15:guide>
        <p15:guide id="7" pos="3732">
          <p15:clr>
            <a:srgbClr val="9AA0A6"/>
          </p15:clr>
        </p15:guide>
        <p15:guide id="8" pos="2056">
          <p15:clr>
            <a:srgbClr val="9AA0A6"/>
          </p15:clr>
        </p15:guide>
        <p15:guide id="9" orient="horz" pos="2915">
          <p15:clr>
            <a:srgbClr val="9AA0A6"/>
          </p15:clr>
        </p15:guide>
        <p15:guide id="10" orient="horz" pos="969">
          <p15:clr>
            <a:srgbClr val="9AA0A6"/>
          </p15:clr>
        </p15:guide>
        <p15:guide id="11" orient="horz" pos="553">
          <p15:clr>
            <a:srgbClr val="9AA0A6"/>
          </p15:clr>
        </p15:guide>
        <p15:guide id="12" orient="horz" pos="887">
          <p15:clr>
            <a:srgbClr val="9AA0A6"/>
          </p15:clr>
        </p15:guide>
        <p15:guide id="13" orient="horz" pos="3162">
          <p15:clr>
            <a:srgbClr val="9AA0A6"/>
          </p15:clr>
        </p15:guide>
        <p15:guide id="14" orient="horz" pos="225">
          <p15:clr>
            <a:srgbClr val="9AA0A6"/>
          </p15:clr>
        </p15:guide>
        <p15:guide id="15" orient="horz" pos="81">
          <p15:clr>
            <a:srgbClr val="9AA0A6"/>
          </p15:clr>
        </p15:guide>
        <p15:guide id="16" orient="horz" pos="2067">
          <p15:clr>
            <a:srgbClr val="FA7B17"/>
          </p15:clr>
        </p15:guide>
      </p15:sldGuideLst>
    </p:ext>
  </p:extLs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Guided Practice">
  <p:cSld name="TITLE_2_2_1_1_1_1">
    <p:spTree>
      <p:nvGrpSpPr>
        <p:cNvPr id="133" name="Shape 133"/>
        <p:cNvGrpSpPr/>
        <p:nvPr/>
      </p:nvGrpSpPr>
      <p:grpSpPr>
        <a:xfrm>
          <a:off x="0" y="0"/>
          <a:ext cx="0" cy="0"/>
          <a:chOff x="0" y="0"/>
          <a:chExt cx="0" cy="0"/>
        </a:xfrm>
      </p:grpSpPr>
      <p:sp>
        <p:nvSpPr>
          <p:cNvPr id="134" name="Google Shape;134;p18"/>
          <p:cNvSpPr/>
          <p:nvPr/>
        </p:nvSpPr>
        <p:spPr>
          <a:xfrm>
            <a:off x="0" y="-7950"/>
            <a:ext cx="2746200" cy="5159400"/>
          </a:xfrm>
          <a:prstGeom prst="rect">
            <a:avLst/>
          </a:prstGeom>
          <a:solidFill>
            <a:srgbClr val="17D3FF"/>
          </a:solidFill>
          <a:ln cap="flat" cmpd="sng" w="9525">
            <a:solidFill>
              <a:srgbClr val="17D3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8"/>
          <p:cNvSpPr/>
          <p:nvPr/>
        </p:nvSpPr>
        <p:spPr>
          <a:xfrm>
            <a:off x="0" y="128016"/>
            <a:ext cx="2743200" cy="228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latin typeface="Helvetica Neue"/>
                <a:ea typeface="Helvetica Neue"/>
                <a:cs typeface="Helvetica Neue"/>
                <a:sym typeface="Helvetica Neue"/>
              </a:rPr>
              <a:t>Guided Practice</a:t>
            </a:r>
            <a:endParaRPr b="1" sz="1600">
              <a:latin typeface="Helvetica Neue"/>
              <a:ea typeface="Helvetica Neue"/>
              <a:cs typeface="Helvetica Neue"/>
              <a:sym typeface="Helvetica Neue"/>
            </a:endParaRPr>
          </a:p>
        </p:txBody>
      </p:sp>
      <p:sp>
        <p:nvSpPr>
          <p:cNvPr id="136" name="Google Shape;136;p18"/>
          <p:cNvSpPr/>
          <p:nvPr/>
        </p:nvSpPr>
        <p:spPr>
          <a:xfrm>
            <a:off x="852900" y="366075"/>
            <a:ext cx="1040400" cy="10404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7" name="Google Shape;137;p18"/>
          <p:cNvPicPr preferRelativeResize="0"/>
          <p:nvPr/>
        </p:nvPicPr>
        <p:blipFill>
          <a:blip r:embed="rId2">
            <a:alphaModFix/>
          </a:blip>
          <a:stretch>
            <a:fillRect/>
          </a:stretch>
        </p:blipFill>
        <p:spPr>
          <a:xfrm>
            <a:off x="1056091" y="569267"/>
            <a:ext cx="634013" cy="634013"/>
          </a:xfrm>
          <a:prstGeom prst="rect">
            <a:avLst/>
          </a:prstGeom>
          <a:noFill/>
          <a:ln>
            <a:noFill/>
          </a:ln>
        </p:spPr>
      </p:pic>
      <p:pic>
        <p:nvPicPr>
          <p:cNvPr id="138" name="Google Shape;138;p18"/>
          <p:cNvPicPr preferRelativeResize="0"/>
          <p:nvPr/>
        </p:nvPicPr>
        <p:blipFill>
          <a:blip r:embed="rId3">
            <a:alphaModFix/>
          </a:blip>
          <a:stretch>
            <a:fillRect/>
          </a:stretch>
        </p:blipFill>
        <p:spPr>
          <a:xfrm>
            <a:off x="8307700" y="4631534"/>
            <a:ext cx="604875" cy="393616"/>
          </a:xfrm>
          <a:prstGeom prst="rect">
            <a:avLst/>
          </a:prstGeom>
          <a:noFill/>
          <a:ln>
            <a:noFill/>
          </a:ln>
        </p:spPr>
      </p:pic>
      <p:sp>
        <p:nvSpPr>
          <p:cNvPr id="139" name="Google Shape;139;p18"/>
          <p:cNvSpPr/>
          <p:nvPr/>
        </p:nvSpPr>
        <p:spPr>
          <a:xfrm>
            <a:off x="126300" y="1538800"/>
            <a:ext cx="2490600" cy="3486300"/>
          </a:xfrm>
          <a:prstGeom prst="roundRect">
            <a:avLst>
              <a:gd fmla="val 16667"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8"/>
          <p:cNvSpPr txBox="1"/>
          <p:nvPr>
            <p:ph type="ctrTitle"/>
          </p:nvPr>
        </p:nvSpPr>
        <p:spPr>
          <a:xfrm>
            <a:off x="126450" y="1718625"/>
            <a:ext cx="2490600" cy="31074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Font typeface="Helvetica Neue"/>
              <a:buNone/>
              <a:defRPr sz="2400">
                <a:latin typeface="Helvetica Neue"/>
                <a:ea typeface="Helvetica Neue"/>
                <a:cs typeface="Helvetica Neue"/>
                <a:sym typeface="Helvetica Neue"/>
              </a:defRPr>
            </a:lvl1pPr>
            <a:lvl2pPr lvl="1" rtl="0">
              <a:spcBef>
                <a:spcPts val="0"/>
              </a:spcBef>
              <a:spcAft>
                <a:spcPts val="0"/>
              </a:spcAft>
              <a:buSzPts val="2400"/>
              <a:buFont typeface="Helvetica Neue"/>
              <a:buNone/>
              <a:defRPr sz="2400">
                <a:latin typeface="Helvetica Neue"/>
                <a:ea typeface="Helvetica Neue"/>
                <a:cs typeface="Helvetica Neue"/>
                <a:sym typeface="Helvetica Neue"/>
              </a:defRPr>
            </a:lvl2pPr>
            <a:lvl3pPr lvl="2" rtl="0">
              <a:spcBef>
                <a:spcPts val="0"/>
              </a:spcBef>
              <a:spcAft>
                <a:spcPts val="0"/>
              </a:spcAft>
              <a:buSzPts val="2400"/>
              <a:buFont typeface="Helvetica Neue"/>
              <a:buNone/>
              <a:defRPr sz="2400">
                <a:latin typeface="Helvetica Neue"/>
                <a:ea typeface="Helvetica Neue"/>
                <a:cs typeface="Helvetica Neue"/>
                <a:sym typeface="Helvetica Neue"/>
              </a:defRPr>
            </a:lvl3pPr>
            <a:lvl4pPr lvl="3" rtl="0">
              <a:spcBef>
                <a:spcPts val="0"/>
              </a:spcBef>
              <a:spcAft>
                <a:spcPts val="0"/>
              </a:spcAft>
              <a:buSzPts val="2400"/>
              <a:buFont typeface="Helvetica Neue"/>
              <a:buNone/>
              <a:defRPr sz="2400">
                <a:latin typeface="Helvetica Neue"/>
                <a:ea typeface="Helvetica Neue"/>
                <a:cs typeface="Helvetica Neue"/>
                <a:sym typeface="Helvetica Neue"/>
              </a:defRPr>
            </a:lvl4pPr>
            <a:lvl5pPr lvl="4" rtl="0">
              <a:spcBef>
                <a:spcPts val="0"/>
              </a:spcBef>
              <a:spcAft>
                <a:spcPts val="0"/>
              </a:spcAft>
              <a:buSzPts val="2400"/>
              <a:buFont typeface="Helvetica Neue"/>
              <a:buNone/>
              <a:defRPr sz="2400">
                <a:latin typeface="Helvetica Neue"/>
                <a:ea typeface="Helvetica Neue"/>
                <a:cs typeface="Helvetica Neue"/>
                <a:sym typeface="Helvetica Neue"/>
              </a:defRPr>
            </a:lvl5pPr>
            <a:lvl6pPr lvl="5" rtl="0">
              <a:spcBef>
                <a:spcPts val="0"/>
              </a:spcBef>
              <a:spcAft>
                <a:spcPts val="0"/>
              </a:spcAft>
              <a:buSzPts val="2400"/>
              <a:buFont typeface="Helvetica Neue"/>
              <a:buNone/>
              <a:defRPr sz="2400">
                <a:latin typeface="Helvetica Neue"/>
                <a:ea typeface="Helvetica Neue"/>
                <a:cs typeface="Helvetica Neue"/>
                <a:sym typeface="Helvetica Neue"/>
              </a:defRPr>
            </a:lvl6pPr>
            <a:lvl7pPr lvl="6" rtl="0">
              <a:spcBef>
                <a:spcPts val="0"/>
              </a:spcBef>
              <a:spcAft>
                <a:spcPts val="0"/>
              </a:spcAft>
              <a:buSzPts val="2400"/>
              <a:buFont typeface="Helvetica Neue"/>
              <a:buNone/>
              <a:defRPr sz="2400">
                <a:latin typeface="Helvetica Neue"/>
                <a:ea typeface="Helvetica Neue"/>
                <a:cs typeface="Helvetica Neue"/>
                <a:sym typeface="Helvetica Neue"/>
              </a:defRPr>
            </a:lvl7pPr>
            <a:lvl8pPr lvl="7" rtl="0">
              <a:spcBef>
                <a:spcPts val="0"/>
              </a:spcBef>
              <a:spcAft>
                <a:spcPts val="0"/>
              </a:spcAft>
              <a:buSzPts val="2400"/>
              <a:buFont typeface="Helvetica Neue"/>
              <a:buNone/>
              <a:defRPr sz="2400">
                <a:latin typeface="Helvetica Neue"/>
                <a:ea typeface="Helvetica Neue"/>
                <a:cs typeface="Helvetica Neue"/>
                <a:sym typeface="Helvetica Neue"/>
              </a:defRPr>
            </a:lvl8pPr>
            <a:lvl9pPr lvl="8" rtl="0">
              <a:spcBef>
                <a:spcPts val="0"/>
              </a:spcBef>
              <a:spcAft>
                <a:spcPts val="0"/>
              </a:spcAft>
              <a:buSzPts val="2400"/>
              <a:buFont typeface="Helvetica Neue"/>
              <a:buNone/>
              <a:defRPr sz="2400">
                <a:latin typeface="Helvetica Neue"/>
                <a:ea typeface="Helvetica Neue"/>
                <a:cs typeface="Helvetica Neue"/>
                <a:sym typeface="Helvetica Neue"/>
              </a:defRPr>
            </a:lvl9pPr>
          </a:lstStyle>
          <a:p/>
        </p:txBody>
      </p:sp>
      <p:sp>
        <p:nvSpPr>
          <p:cNvPr id="141" name="Google Shape;141;p18"/>
          <p:cNvSpPr txBox="1"/>
          <p:nvPr>
            <p:ph idx="1" type="body"/>
          </p:nvPr>
        </p:nvSpPr>
        <p:spPr>
          <a:xfrm>
            <a:off x="3271500" y="1538800"/>
            <a:ext cx="5323800" cy="3087900"/>
          </a:xfrm>
          <a:prstGeom prst="rect">
            <a:avLst/>
          </a:prstGeom>
          <a:noFill/>
          <a:ln>
            <a:noFill/>
          </a:ln>
        </p:spPr>
        <p:txBody>
          <a:bodyPr anchorCtr="0" anchor="t" bIns="91425" lIns="91425" spcFirstLastPara="1" rIns="91425" wrap="square" tIns="91425">
            <a:noAutofit/>
          </a:bodyPr>
          <a:lstStyle>
            <a:lvl1pPr indent="-342900" lvl="0" marL="457200" rtl="0">
              <a:spcBef>
                <a:spcPts val="0"/>
              </a:spcBef>
              <a:spcAft>
                <a:spcPts val="0"/>
              </a:spcAft>
              <a:buSzPts val="1800"/>
              <a:buFont typeface="Helvetica Neue"/>
              <a:buChar char="➔"/>
              <a:defRPr sz="1800">
                <a:latin typeface="Helvetica Neue"/>
                <a:ea typeface="Helvetica Neue"/>
                <a:cs typeface="Helvetica Neue"/>
                <a:sym typeface="Helvetica Neue"/>
              </a:defRPr>
            </a:lvl1pPr>
            <a:lvl2pPr indent="-317500" lvl="1" marL="914400" rtl="0">
              <a:spcBef>
                <a:spcPts val="0"/>
              </a:spcBef>
              <a:spcAft>
                <a:spcPts val="0"/>
              </a:spcAft>
              <a:buSzPts val="1400"/>
              <a:buFont typeface="Helvetica Neue"/>
              <a:buChar char="◆"/>
              <a:defRPr sz="1800">
                <a:latin typeface="Helvetica Neue"/>
                <a:ea typeface="Helvetica Neue"/>
                <a:cs typeface="Helvetica Neue"/>
                <a:sym typeface="Helvetica Neue"/>
              </a:defRPr>
            </a:lvl2pPr>
            <a:lvl3pPr indent="-342900" lvl="2" marL="1371600" rtl="0">
              <a:spcBef>
                <a:spcPts val="0"/>
              </a:spcBef>
              <a:spcAft>
                <a:spcPts val="0"/>
              </a:spcAft>
              <a:buSzPts val="1800"/>
              <a:buFont typeface="Helvetica Neue"/>
              <a:buChar char="●"/>
              <a:defRPr sz="1800">
                <a:latin typeface="Helvetica Neue"/>
                <a:ea typeface="Helvetica Neue"/>
                <a:cs typeface="Helvetica Neue"/>
                <a:sym typeface="Helvetica Neue"/>
              </a:defRPr>
            </a:lvl3pPr>
            <a:lvl4pPr indent="-342900" lvl="3" marL="1828800" rtl="0">
              <a:spcBef>
                <a:spcPts val="0"/>
              </a:spcBef>
              <a:spcAft>
                <a:spcPts val="0"/>
              </a:spcAft>
              <a:buSzPts val="1800"/>
              <a:buFont typeface="Helvetica Neue"/>
              <a:buChar char="○"/>
              <a:defRPr sz="1800">
                <a:latin typeface="Helvetica Neue"/>
                <a:ea typeface="Helvetica Neue"/>
                <a:cs typeface="Helvetica Neue"/>
                <a:sym typeface="Helvetica Neue"/>
              </a:defRPr>
            </a:lvl4pPr>
            <a:lvl5pPr indent="-317500" lvl="4" marL="2286000" rtl="0">
              <a:spcBef>
                <a:spcPts val="0"/>
              </a:spcBef>
              <a:spcAft>
                <a:spcPts val="0"/>
              </a:spcAft>
              <a:buSzPts val="1400"/>
              <a:buFont typeface="Helvetica Neue"/>
              <a:buChar char="◆"/>
              <a:defRPr sz="1800">
                <a:latin typeface="Helvetica Neue"/>
                <a:ea typeface="Helvetica Neue"/>
                <a:cs typeface="Helvetica Neue"/>
                <a:sym typeface="Helvetica Neue"/>
              </a:defRPr>
            </a:lvl5pPr>
            <a:lvl6pPr indent="-342900" lvl="5" marL="2743200" rtl="0">
              <a:spcBef>
                <a:spcPts val="0"/>
              </a:spcBef>
              <a:spcAft>
                <a:spcPts val="0"/>
              </a:spcAft>
              <a:buSzPts val="1800"/>
              <a:buFont typeface="Helvetica Neue"/>
              <a:buChar char="●"/>
              <a:defRPr sz="1800">
                <a:latin typeface="Helvetica Neue"/>
                <a:ea typeface="Helvetica Neue"/>
                <a:cs typeface="Helvetica Neue"/>
                <a:sym typeface="Helvetica Neue"/>
              </a:defRPr>
            </a:lvl6pPr>
            <a:lvl7pPr indent="-342900" lvl="6" marL="3200400" rtl="0">
              <a:spcBef>
                <a:spcPts val="0"/>
              </a:spcBef>
              <a:spcAft>
                <a:spcPts val="0"/>
              </a:spcAft>
              <a:buSzPts val="1800"/>
              <a:buFont typeface="Helvetica Neue"/>
              <a:buChar char="○"/>
              <a:defRPr sz="1800">
                <a:latin typeface="Helvetica Neue"/>
                <a:ea typeface="Helvetica Neue"/>
                <a:cs typeface="Helvetica Neue"/>
                <a:sym typeface="Helvetica Neue"/>
              </a:defRPr>
            </a:lvl7pPr>
            <a:lvl8pPr indent="-317500" lvl="7" marL="3657600" rtl="0">
              <a:spcBef>
                <a:spcPts val="0"/>
              </a:spcBef>
              <a:spcAft>
                <a:spcPts val="0"/>
              </a:spcAft>
              <a:buSzPts val="1400"/>
              <a:buFont typeface="Helvetica Neue"/>
              <a:buChar char="◆"/>
              <a:defRPr sz="1800">
                <a:latin typeface="Helvetica Neue"/>
                <a:ea typeface="Helvetica Neue"/>
                <a:cs typeface="Helvetica Neue"/>
                <a:sym typeface="Helvetica Neue"/>
              </a:defRPr>
            </a:lvl8pPr>
            <a:lvl9pPr indent="-342900" lvl="8" marL="4114800" rtl="0">
              <a:spcBef>
                <a:spcPts val="0"/>
              </a:spcBef>
              <a:spcAft>
                <a:spcPts val="0"/>
              </a:spcAft>
              <a:buSzPts val="1800"/>
              <a:buFont typeface="Helvetica Neue"/>
              <a:buChar char="●"/>
              <a:defRPr sz="1800">
                <a:latin typeface="Helvetica Neue"/>
                <a:ea typeface="Helvetica Neue"/>
                <a:cs typeface="Helvetica Neue"/>
                <a:sym typeface="Helvetica Neue"/>
              </a:defRPr>
            </a:lvl9pPr>
          </a:lstStyle>
          <a:p/>
        </p:txBody>
      </p:sp>
    </p:spTree>
  </p:cSld>
  <p:clrMapOvr>
    <a:masterClrMapping/>
  </p:clrMapOvr>
  <p:extLst>
    <p:ext uri="{DCECCB84-F9BA-43D5-87BE-67443E8EF086}">
      <p15:sldGuideLst>
        <p15:guide id="1" pos="5414">
          <p15:clr>
            <a:srgbClr val="9AA0A6"/>
          </p15:clr>
        </p15:guide>
        <p15:guide id="2" pos="80">
          <p15:clr>
            <a:srgbClr val="9AA0A6"/>
          </p15:clr>
        </p15:guide>
        <p15:guide id="3" pos="5616">
          <p15:clr>
            <a:srgbClr val="9AA0A6"/>
          </p15:clr>
        </p15:guide>
        <p15:guide id="4" pos="864">
          <p15:clr>
            <a:srgbClr val="9AA0A6"/>
          </p15:clr>
        </p15:guide>
        <p15:guide id="5" pos="1860">
          <p15:clr>
            <a:srgbClr val="9AA0A6"/>
          </p15:clr>
        </p15:guide>
        <p15:guide id="6" pos="3732">
          <p15:clr>
            <a:srgbClr val="9AA0A6"/>
          </p15:clr>
        </p15:guide>
        <p15:guide id="7" pos="2056">
          <p15:clr>
            <a:srgbClr val="9AA0A6"/>
          </p15:clr>
        </p15:guide>
        <p15:guide id="8" orient="horz" pos="2915">
          <p15:clr>
            <a:srgbClr val="9AA0A6"/>
          </p15:clr>
        </p15:guide>
        <p15:guide id="9" orient="horz" pos="969">
          <p15:clr>
            <a:srgbClr val="9AA0A6"/>
          </p15:clr>
        </p15:guide>
        <p15:guide id="10" orient="horz" pos="553">
          <p15:clr>
            <a:srgbClr val="9AA0A6"/>
          </p15:clr>
        </p15:guide>
        <p15:guide id="11" orient="horz" pos="881">
          <p15:clr>
            <a:srgbClr val="9AA0A6"/>
          </p15:clr>
        </p15:guide>
        <p15:guide id="12" orient="horz" pos="3162">
          <p15:clr>
            <a:srgbClr val="9AA0A6"/>
          </p15:clr>
        </p15:guide>
        <p15:guide id="13" orient="horz" pos="225">
          <p15:clr>
            <a:srgbClr val="9AA0A6"/>
          </p15:clr>
        </p15:guide>
        <p15:guide id="14" orient="horz" pos="81">
          <p15:clr>
            <a:srgbClr val="9AA0A6"/>
          </p15:clr>
        </p15:guide>
        <p15:guide id="15" pos="1649">
          <p15:clr>
            <a:srgbClr val="FA7B17"/>
          </p15:clr>
        </p15:guide>
        <p15:guide id="16" orient="horz" pos="2067">
          <p15:clr>
            <a:srgbClr val="FA7B17"/>
          </p15:clr>
        </p15:guide>
      </p15:sldGuideLst>
    </p:ext>
  </p:extLs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ndependent Practice">
  <p:cSld name="TITLE_2_2_1_1_1_1_1">
    <p:spTree>
      <p:nvGrpSpPr>
        <p:cNvPr id="142" name="Shape 142"/>
        <p:cNvGrpSpPr/>
        <p:nvPr/>
      </p:nvGrpSpPr>
      <p:grpSpPr>
        <a:xfrm>
          <a:off x="0" y="0"/>
          <a:ext cx="0" cy="0"/>
          <a:chOff x="0" y="0"/>
          <a:chExt cx="0" cy="0"/>
        </a:xfrm>
      </p:grpSpPr>
      <p:sp>
        <p:nvSpPr>
          <p:cNvPr id="143" name="Google Shape;143;p19"/>
          <p:cNvSpPr/>
          <p:nvPr/>
        </p:nvSpPr>
        <p:spPr>
          <a:xfrm>
            <a:off x="0" y="-7950"/>
            <a:ext cx="2743200" cy="5159400"/>
          </a:xfrm>
          <a:prstGeom prst="rect">
            <a:avLst/>
          </a:prstGeom>
          <a:solidFill>
            <a:srgbClr val="17D3FF"/>
          </a:solidFill>
          <a:ln cap="flat" cmpd="sng" w="9525">
            <a:solidFill>
              <a:srgbClr val="17D3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9"/>
          <p:cNvSpPr/>
          <p:nvPr/>
        </p:nvSpPr>
        <p:spPr>
          <a:xfrm>
            <a:off x="0" y="128016"/>
            <a:ext cx="2743200" cy="228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latin typeface="Helvetica Neue"/>
                <a:ea typeface="Helvetica Neue"/>
                <a:cs typeface="Helvetica Neue"/>
                <a:sym typeface="Helvetica Neue"/>
              </a:rPr>
              <a:t>Independent Practice</a:t>
            </a:r>
            <a:endParaRPr b="1" sz="1600">
              <a:latin typeface="Helvetica Neue"/>
              <a:ea typeface="Helvetica Neue"/>
              <a:cs typeface="Helvetica Neue"/>
              <a:sym typeface="Helvetica Neue"/>
            </a:endParaRPr>
          </a:p>
        </p:txBody>
      </p:sp>
      <p:sp>
        <p:nvSpPr>
          <p:cNvPr id="145" name="Google Shape;145;p19"/>
          <p:cNvSpPr/>
          <p:nvPr/>
        </p:nvSpPr>
        <p:spPr>
          <a:xfrm>
            <a:off x="850392" y="365760"/>
            <a:ext cx="1042500" cy="10425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46" name="Google Shape;146;p19"/>
          <p:cNvPicPr preferRelativeResize="0"/>
          <p:nvPr/>
        </p:nvPicPr>
        <p:blipFill>
          <a:blip r:embed="rId2">
            <a:alphaModFix/>
          </a:blip>
          <a:stretch>
            <a:fillRect/>
          </a:stretch>
        </p:blipFill>
        <p:spPr>
          <a:xfrm>
            <a:off x="1053937" y="569362"/>
            <a:ext cx="635034" cy="635171"/>
          </a:xfrm>
          <a:prstGeom prst="rect">
            <a:avLst/>
          </a:prstGeom>
          <a:noFill/>
          <a:ln>
            <a:noFill/>
          </a:ln>
        </p:spPr>
      </p:pic>
      <p:pic>
        <p:nvPicPr>
          <p:cNvPr id="147" name="Google Shape;147;p19"/>
          <p:cNvPicPr preferRelativeResize="0"/>
          <p:nvPr/>
        </p:nvPicPr>
        <p:blipFill>
          <a:blip r:embed="rId3">
            <a:alphaModFix/>
          </a:blip>
          <a:stretch>
            <a:fillRect/>
          </a:stretch>
        </p:blipFill>
        <p:spPr>
          <a:xfrm>
            <a:off x="8307700" y="4631534"/>
            <a:ext cx="604875" cy="393616"/>
          </a:xfrm>
          <a:prstGeom prst="rect">
            <a:avLst/>
          </a:prstGeom>
          <a:noFill/>
          <a:ln>
            <a:noFill/>
          </a:ln>
        </p:spPr>
      </p:pic>
      <p:sp>
        <p:nvSpPr>
          <p:cNvPr id="148" name="Google Shape;148;p19"/>
          <p:cNvSpPr/>
          <p:nvPr/>
        </p:nvSpPr>
        <p:spPr>
          <a:xfrm>
            <a:off x="126300" y="1538800"/>
            <a:ext cx="2490600" cy="3486300"/>
          </a:xfrm>
          <a:prstGeom prst="roundRect">
            <a:avLst>
              <a:gd fmla="val 16667"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9"/>
          <p:cNvSpPr txBox="1"/>
          <p:nvPr>
            <p:ph type="ctrTitle"/>
          </p:nvPr>
        </p:nvSpPr>
        <p:spPr>
          <a:xfrm>
            <a:off x="126450" y="1718625"/>
            <a:ext cx="2490600" cy="31074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Font typeface="Helvetica Neue"/>
              <a:buNone/>
              <a:defRPr sz="2400">
                <a:latin typeface="Helvetica Neue"/>
                <a:ea typeface="Helvetica Neue"/>
                <a:cs typeface="Helvetica Neue"/>
                <a:sym typeface="Helvetica Neue"/>
              </a:defRPr>
            </a:lvl1pPr>
            <a:lvl2pPr lvl="1" rtl="0">
              <a:spcBef>
                <a:spcPts val="0"/>
              </a:spcBef>
              <a:spcAft>
                <a:spcPts val="0"/>
              </a:spcAft>
              <a:buSzPts val="2400"/>
              <a:buFont typeface="Helvetica Neue"/>
              <a:buNone/>
              <a:defRPr sz="2400">
                <a:latin typeface="Helvetica Neue"/>
                <a:ea typeface="Helvetica Neue"/>
                <a:cs typeface="Helvetica Neue"/>
                <a:sym typeface="Helvetica Neue"/>
              </a:defRPr>
            </a:lvl2pPr>
            <a:lvl3pPr lvl="2" rtl="0">
              <a:spcBef>
                <a:spcPts val="0"/>
              </a:spcBef>
              <a:spcAft>
                <a:spcPts val="0"/>
              </a:spcAft>
              <a:buSzPts val="2400"/>
              <a:buFont typeface="Helvetica Neue"/>
              <a:buNone/>
              <a:defRPr sz="2400">
                <a:latin typeface="Helvetica Neue"/>
                <a:ea typeface="Helvetica Neue"/>
                <a:cs typeface="Helvetica Neue"/>
                <a:sym typeface="Helvetica Neue"/>
              </a:defRPr>
            </a:lvl3pPr>
            <a:lvl4pPr lvl="3" rtl="0">
              <a:spcBef>
                <a:spcPts val="0"/>
              </a:spcBef>
              <a:spcAft>
                <a:spcPts val="0"/>
              </a:spcAft>
              <a:buSzPts val="2400"/>
              <a:buFont typeface="Helvetica Neue"/>
              <a:buNone/>
              <a:defRPr sz="2400">
                <a:latin typeface="Helvetica Neue"/>
                <a:ea typeface="Helvetica Neue"/>
                <a:cs typeface="Helvetica Neue"/>
                <a:sym typeface="Helvetica Neue"/>
              </a:defRPr>
            </a:lvl4pPr>
            <a:lvl5pPr lvl="4" rtl="0">
              <a:spcBef>
                <a:spcPts val="0"/>
              </a:spcBef>
              <a:spcAft>
                <a:spcPts val="0"/>
              </a:spcAft>
              <a:buSzPts val="2400"/>
              <a:buFont typeface="Helvetica Neue"/>
              <a:buNone/>
              <a:defRPr sz="2400">
                <a:latin typeface="Helvetica Neue"/>
                <a:ea typeface="Helvetica Neue"/>
                <a:cs typeface="Helvetica Neue"/>
                <a:sym typeface="Helvetica Neue"/>
              </a:defRPr>
            </a:lvl5pPr>
            <a:lvl6pPr lvl="5" rtl="0">
              <a:spcBef>
                <a:spcPts val="0"/>
              </a:spcBef>
              <a:spcAft>
                <a:spcPts val="0"/>
              </a:spcAft>
              <a:buSzPts val="2400"/>
              <a:buFont typeface="Helvetica Neue"/>
              <a:buNone/>
              <a:defRPr sz="2400">
                <a:latin typeface="Helvetica Neue"/>
                <a:ea typeface="Helvetica Neue"/>
                <a:cs typeface="Helvetica Neue"/>
                <a:sym typeface="Helvetica Neue"/>
              </a:defRPr>
            </a:lvl6pPr>
            <a:lvl7pPr lvl="6" rtl="0">
              <a:spcBef>
                <a:spcPts val="0"/>
              </a:spcBef>
              <a:spcAft>
                <a:spcPts val="0"/>
              </a:spcAft>
              <a:buSzPts val="2400"/>
              <a:buFont typeface="Helvetica Neue"/>
              <a:buNone/>
              <a:defRPr sz="2400">
                <a:latin typeface="Helvetica Neue"/>
                <a:ea typeface="Helvetica Neue"/>
                <a:cs typeface="Helvetica Neue"/>
                <a:sym typeface="Helvetica Neue"/>
              </a:defRPr>
            </a:lvl7pPr>
            <a:lvl8pPr lvl="7" rtl="0">
              <a:spcBef>
                <a:spcPts val="0"/>
              </a:spcBef>
              <a:spcAft>
                <a:spcPts val="0"/>
              </a:spcAft>
              <a:buSzPts val="2400"/>
              <a:buFont typeface="Helvetica Neue"/>
              <a:buNone/>
              <a:defRPr sz="2400">
                <a:latin typeface="Helvetica Neue"/>
                <a:ea typeface="Helvetica Neue"/>
                <a:cs typeface="Helvetica Neue"/>
                <a:sym typeface="Helvetica Neue"/>
              </a:defRPr>
            </a:lvl8pPr>
            <a:lvl9pPr lvl="8" rtl="0">
              <a:spcBef>
                <a:spcPts val="0"/>
              </a:spcBef>
              <a:spcAft>
                <a:spcPts val="0"/>
              </a:spcAft>
              <a:buSzPts val="2400"/>
              <a:buFont typeface="Helvetica Neue"/>
              <a:buNone/>
              <a:defRPr sz="2400">
                <a:latin typeface="Helvetica Neue"/>
                <a:ea typeface="Helvetica Neue"/>
                <a:cs typeface="Helvetica Neue"/>
                <a:sym typeface="Helvetica Neue"/>
              </a:defRPr>
            </a:lvl9pPr>
          </a:lstStyle>
          <a:p/>
        </p:txBody>
      </p:sp>
      <p:sp>
        <p:nvSpPr>
          <p:cNvPr id="150" name="Google Shape;150;p19"/>
          <p:cNvSpPr txBox="1"/>
          <p:nvPr>
            <p:ph idx="1" type="body"/>
          </p:nvPr>
        </p:nvSpPr>
        <p:spPr>
          <a:xfrm>
            <a:off x="3271500" y="1538800"/>
            <a:ext cx="5323800" cy="3087900"/>
          </a:xfrm>
          <a:prstGeom prst="rect">
            <a:avLst/>
          </a:prstGeom>
          <a:noFill/>
          <a:ln>
            <a:noFill/>
          </a:ln>
        </p:spPr>
        <p:txBody>
          <a:bodyPr anchorCtr="0" anchor="t" bIns="91425" lIns="91425" spcFirstLastPara="1" rIns="91425" wrap="square" tIns="91425">
            <a:noAutofit/>
          </a:bodyPr>
          <a:lstStyle>
            <a:lvl1pPr indent="-342900" lvl="0" marL="457200" rtl="0">
              <a:spcBef>
                <a:spcPts val="0"/>
              </a:spcBef>
              <a:spcAft>
                <a:spcPts val="0"/>
              </a:spcAft>
              <a:buSzPts val="1800"/>
              <a:buFont typeface="Helvetica Neue"/>
              <a:buChar char="➔"/>
              <a:defRPr sz="1800">
                <a:latin typeface="Helvetica Neue"/>
                <a:ea typeface="Helvetica Neue"/>
                <a:cs typeface="Helvetica Neue"/>
                <a:sym typeface="Helvetica Neue"/>
              </a:defRPr>
            </a:lvl1pPr>
            <a:lvl2pPr indent="-317500" lvl="1" marL="914400" rtl="0">
              <a:spcBef>
                <a:spcPts val="0"/>
              </a:spcBef>
              <a:spcAft>
                <a:spcPts val="0"/>
              </a:spcAft>
              <a:buSzPts val="1400"/>
              <a:buFont typeface="Helvetica Neue"/>
              <a:buChar char="◆"/>
              <a:defRPr sz="1800">
                <a:latin typeface="Helvetica Neue"/>
                <a:ea typeface="Helvetica Neue"/>
                <a:cs typeface="Helvetica Neue"/>
                <a:sym typeface="Helvetica Neue"/>
              </a:defRPr>
            </a:lvl2pPr>
            <a:lvl3pPr indent="-342900" lvl="2" marL="1371600" rtl="0">
              <a:spcBef>
                <a:spcPts val="0"/>
              </a:spcBef>
              <a:spcAft>
                <a:spcPts val="0"/>
              </a:spcAft>
              <a:buSzPts val="1800"/>
              <a:buFont typeface="Helvetica Neue"/>
              <a:buChar char="●"/>
              <a:defRPr sz="1800">
                <a:latin typeface="Helvetica Neue"/>
                <a:ea typeface="Helvetica Neue"/>
                <a:cs typeface="Helvetica Neue"/>
                <a:sym typeface="Helvetica Neue"/>
              </a:defRPr>
            </a:lvl3pPr>
            <a:lvl4pPr indent="-342900" lvl="3" marL="1828800" rtl="0">
              <a:spcBef>
                <a:spcPts val="0"/>
              </a:spcBef>
              <a:spcAft>
                <a:spcPts val="0"/>
              </a:spcAft>
              <a:buSzPts val="1800"/>
              <a:buFont typeface="Helvetica Neue"/>
              <a:buChar char="○"/>
              <a:defRPr sz="1800">
                <a:latin typeface="Helvetica Neue"/>
                <a:ea typeface="Helvetica Neue"/>
                <a:cs typeface="Helvetica Neue"/>
                <a:sym typeface="Helvetica Neue"/>
              </a:defRPr>
            </a:lvl4pPr>
            <a:lvl5pPr indent="-317500" lvl="4" marL="2286000" rtl="0">
              <a:spcBef>
                <a:spcPts val="0"/>
              </a:spcBef>
              <a:spcAft>
                <a:spcPts val="0"/>
              </a:spcAft>
              <a:buSzPts val="1400"/>
              <a:buFont typeface="Helvetica Neue"/>
              <a:buChar char="◆"/>
              <a:defRPr sz="1800">
                <a:latin typeface="Helvetica Neue"/>
                <a:ea typeface="Helvetica Neue"/>
                <a:cs typeface="Helvetica Neue"/>
                <a:sym typeface="Helvetica Neue"/>
              </a:defRPr>
            </a:lvl5pPr>
            <a:lvl6pPr indent="-342900" lvl="5" marL="2743200" rtl="0">
              <a:spcBef>
                <a:spcPts val="0"/>
              </a:spcBef>
              <a:spcAft>
                <a:spcPts val="0"/>
              </a:spcAft>
              <a:buSzPts val="1800"/>
              <a:buFont typeface="Helvetica Neue"/>
              <a:buChar char="●"/>
              <a:defRPr sz="1800">
                <a:latin typeface="Helvetica Neue"/>
                <a:ea typeface="Helvetica Neue"/>
                <a:cs typeface="Helvetica Neue"/>
                <a:sym typeface="Helvetica Neue"/>
              </a:defRPr>
            </a:lvl6pPr>
            <a:lvl7pPr indent="-342900" lvl="6" marL="3200400" rtl="0">
              <a:spcBef>
                <a:spcPts val="0"/>
              </a:spcBef>
              <a:spcAft>
                <a:spcPts val="0"/>
              </a:spcAft>
              <a:buSzPts val="1800"/>
              <a:buFont typeface="Helvetica Neue"/>
              <a:buChar char="○"/>
              <a:defRPr sz="1800">
                <a:latin typeface="Helvetica Neue"/>
                <a:ea typeface="Helvetica Neue"/>
                <a:cs typeface="Helvetica Neue"/>
                <a:sym typeface="Helvetica Neue"/>
              </a:defRPr>
            </a:lvl7pPr>
            <a:lvl8pPr indent="-317500" lvl="7" marL="3657600" rtl="0">
              <a:spcBef>
                <a:spcPts val="0"/>
              </a:spcBef>
              <a:spcAft>
                <a:spcPts val="0"/>
              </a:spcAft>
              <a:buSzPts val="1400"/>
              <a:buFont typeface="Helvetica Neue"/>
              <a:buChar char="◆"/>
              <a:defRPr sz="1800">
                <a:latin typeface="Helvetica Neue"/>
                <a:ea typeface="Helvetica Neue"/>
                <a:cs typeface="Helvetica Neue"/>
                <a:sym typeface="Helvetica Neue"/>
              </a:defRPr>
            </a:lvl8pPr>
            <a:lvl9pPr indent="-342900" lvl="8" marL="4114800" rtl="0">
              <a:spcBef>
                <a:spcPts val="0"/>
              </a:spcBef>
              <a:spcAft>
                <a:spcPts val="0"/>
              </a:spcAft>
              <a:buSzPts val="1800"/>
              <a:buFont typeface="Helvetica Neue"/>
              <a:buChar char="●"/>
              <a:defRPr sz="1800">
                <a:latin typeface="Helvetica Neue"/>
                <a:ea typeface="Helvetica Neue"/>
                <a:cs typeface="Helvetica Neue"/>
                <a:sym typeface="Helvetica Neue"/>
              </a:defRPr>
            </a:lvl9pPr>
          </a:lstStyle>
          <a:p/>
        </p:txBody>
      </p:sp>
    </p:spTree>
  </p:cSld>
  <p:clrMapOvr>
    <a:masterClrMapping/>
  </p:clrMapOvr>
  <p:extLst>
    <p:ext uri="{DCECCB84-F9BA-43D5-87BE-67443E8EF086}">
      <p15:sldGuideLst>
        <p15:guide id="1" pos="1860">
          <p15:clr>
            <a:srgbClr val="9AA0A6"/>
          </p15:clr>
        </p15:guide>
        <p15:guide id="2" pos="5420">
          <p15:clr>
            <a:srgbClr val="9AA0A6"/>
          </p15:clr>
        </p15:guide>
        <p15:guide id="3" pos="80">
          <p15:clr>
            <a:srgbClr val="9AA0A6"/>
          </p15:clr>
        </p15:guide>
        <p15:guide id="4" pos="5616">
          <p15:clr>
            <a:srgbClr val="9AA0A6"/>
          </p15:clr>
        </p15:guide>
        <p15:guide id="5" pos="1648">
          <p15:clr>
            <a:srgbClr val="9AA0A6"/>
          </p15:clr>
        </p15:guide>
        <p15:guide id="6" pos="864">
          <p15:clr>
            <a:srgbClr val="9AA0A6"/>
          </p15:clr>
        </p15:guide>
        <p15:guide id="7" pos="3732">
          <p15:clr>
            <a:srgbClr val="9AA0A6"/>
          </p15:clr>
        </p15:guide>
        <p15:guide id="8" pos="2056">
          <p15:clr>
            <a:srgbClr val="9AA0A6"/>
          </p15:clr>
        </p15:guide>
        <p15:guide id="9" orient="horz" pos="2915">
          <p15:clr>
            <a:srgbClr val="9AA0A6"/>
          </p15:clr>
        </p15:guide>
        <p15:guide id="10" orient="horz" pos="969">
          <p15:clr>
            <a:srgbClr val="9AA0A6"/>
          </p15:clr>
        </p15:guide>
        <p15:guide id="11" orient="horz" pos="553">
          <p15:clr>
            <a:srgbClr val="9AA0A6"/>
          </p15:clr>
        </p15:guide>
        <p15:guide id="12" orient="horz" pos="887">
          <p15:clr>
            <a:srgbClr val="9AA0A6"/>
          </p15:clr>
        </p15:guide>
        <p15:guide id="13" orient="horz" pos="3162">
          <p15:clr>
            <a:srgbClr val="9AA0A6"/>
          </p15:clr>
        </p15:guide>
        <p15:guide id="14" orient="horz" pos="225">
          <p15:clr>
            <a:srgbClr val="9AA0A6"/>
          </p15:clr>
        </p15:guide>
        <p15:guide id="15" orient="horz" pos="81">
          <p15:clr>
            <a:srgbClr val="9AA0A6"/>
          </p15:clr>
        </p15:guide>
        <p15:guide id="16" orient="horz" pos="2067">
          <p15:clr>
            <a:srgbClr val="FA7B17"/>
          </p15:clr>
        </p15:guide>
      </p15:sldGuideLst>
    </p:ext>
  </p:extLs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irect Teach">
  <p:cSld name="TITLE_2_1">
    <p:spTree>
      <p:nvGrpSpPr>
        <p:cNvPr id="151" name="Shape 151"/>
        <p:cNvGrpSpPr/>
        <p:nvPr/>
      </p:nvGrpSpPr>
      <p:grpSpPr>
        <a:xfrm>
          <a:off x="0" y="0"/>
          <a:ext cx="0" cy="0"/>
          <a:chOff x="0" y="0"/>
          <a:chExt cx="0" cy="0"/>
        </a:xfrm>
      </p:grpSpPr>
      <p:sp>
        <p:nvSpPr>
          <p:cNvPr id="152" name="Google Shape;152;p20"/>
          <p:cNvSpPr/>
          <p:nvPr/>
        </p:nvSpPr>
        <p:spPr>
          <a:xfrm>
            <a:off x="0" y="-7950"/>
            <a:ext cx="2743200" cy="5159400"/>
          </a:xfrm>
          <a:prstGeom prst="rect">
            <a:avLst/>
          </a:prstGeom>
          <a:solidFill>
            <a:srgbClr val="FEE975"/>
          </a:solidFill>
          <a:ln cap="flat" cmpd="sng" w="9525">
            <a:solidFill>
              <a:srgbClr val="FEE97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20"/>
          <p:cNvSpPr/>
          <p:nvPr/>
        </p:nvSpPr>
        <p:spPr>
          <a:xfrm>
            <a:off x="0" y="128016"/>
            <a:ext cx="2743200" cy="228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latin typeface="Helvetica Neue"/>
                <a:ea typeface="Helvetica Neue"/>
                <a:cs typeface="Helvetica Neue"/>
                <a:sym typeface="Helvetica Neue"/>
              </a:rPr>
              <a:t>Direct Teach</a:t>
            </a:r>
            <a:endParaRPr b="1" sz="1600">
              <a:latin typeface="Helvetica Neue"/>
              <a:ea typeface="Helvetica Neue"/>
              <a:cs typeface="Helvetica Neue"/>
              <a:sym typeface="Helvetica Neue"/>
            </a:endParaRPr>
          </a:p>
        </p:txBody>
      </p:sp>
      <p:sp>
        <p:nvSpPr>
          <p:cNvPr id="154" name="Google Shape;154;p20"/>
          <p:cNvSpPr/>
          <p:nvPr/>
        </p:nvSpPr>
        <p:spPr>
          <a:xfrm>
            <a:off x="850392" y="365760"/>
            <a:ext cx="1042500" cy="10425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5" name="Google Shape;155;p20"/>
          <p:cNvPicPr preferRelativeResize="0"/>
          <p:nvPr/>
        </p:nvPicPr>
        <p:blipFill>
          <a:blip r:embed="rId2">
            <a:alphaModFix/>
          </a:blip>
          <a:stretch>
            <a:fillRect/>
          </a:stretch>
        </p:blipFill>
        <p:spPr>
          <a:xfrm>
            <a:off x="1056125" y="571525"/>
            <a:ext cx="630936" cy="630936"/>
          </a:xfrm>
          <a:prstGeom prst="rect">
            <a:avLst/>
          </a:prstGeom>
          <a:noFill/>
          <a:ln>
            <a:noFill/>
          </a:ln>
        </p:spPr>
      </p:pic>
      <p:pic>
        <p:nvPicPr>
          <p:cNvPr id="156" name="Google Shape;156;p20"/>
          <p:cNvPicPr preferRelativeResize="0"/>
          <p:nvPr/>
        </p:nvPicPr>
        <p:blipFill>
          <a:blip r:embed="rId3">
            <a:alphaModFix/>
          </a:blip>
          <a:stretch>
            <a:fillRect/>
          </a:stretch>
        </p:blipFill>
        <p:spPr>
          <a:xfrm>
            <a:off x="8307700" y="4631534"/>
            <a:ext cx="604875" cy="393616"/>
          </a:xfrm>
          <a:prstGeom prst="rect">
            <a:avLst/>
          </a:prstGeom>
          <a:noFill/>
          <a:ln>
            <a:noFill/>
          </a:ln>
        </p:spPr>
      </p:pic>
      <p:sp>
        <p:nvSpPr>
          <p:cNvPr id="157" name="Google Shape;157;p20"/>
          <p:cNvSpPr/>
          <p:nvPr/>
        </p:nvSpPr>
        <p:spPr>
          <a:xfrm>
            <a:off x="126300" y="1538800"/>
            <a:ext cx="2490600" cy="3486300"/>
          </a:xfrm>
          <a:prstGeom prst="roundRect">
            <a:avLst>
              <a:gd fmla="val 16667"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20"/>
          <p:cNvSpPr txBox="1"/>
          <p:nvPr>
            <p:ph type="ctrTitle"/>
          </p:nvPr>
        </p:nvSpPr>
        <p:spPr>
          <a:xfrm>
            <a:off x="126450" y="1718625"/>
            <a:ext cx="2490600" cy="31074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Font typeface="Helvetica Neue"/>
              <a:buNone/>
              <a:defRPr sz="2400">
                <a:latin typeface="Helvetica Neue"/>
                <a:ea typeface="Helvetica Neue"/>
                <a:cs typeface="Helvetica Neue"/>
                <a:sym typeface="Helvetica Neue"/>
              </a:defRPr>
            </a:lvl1pPr>
            <a:lvl2pPr lvl="1" rtl="0">
              <a:spcBef>
                <a:spcPts val="0"/>
              </a:spcBef>
              <a:spcAft>
                <a:spcPts val="0"/>
              </a:spcAft>
              <a:buSzPts val="2400"/>
              <a:buFont typeface="Helvetica Neue"/>
              <a:buNone/>
              <a:defRPr sz="2400">
                <a:latin typeface="Helvetica Neue"/>
                <a:ea typeface="Helvetica Neue"/>
                <a:cs typeface="Helvetica Neue"/>
                <a:sym typeface="Helvetica Neue"/>
              </a:defRPr>
            </a:lvl2pPr>
            <a:lvl3pPr lvl="2" rtl="0">
              <a:spcBef>
                <a:spcPts val="0"/>
              </a:spcBef>
              <a:spcAft>
                <a:spcPts val="0"/>
              </a:spcAft>
              <a:buSzPts val="2400"/>
              <a:buFont typeface="Helvetica Neue"/>
              <a:buNone/>
              <a:defRPr sz="2400">
                <a:latin typeface="Helvetica Neue"/>
                <a:ea typeface="Helvetica Neue"/>
                <a:cs typeface="Helvetica Neue"/>
                <a:sym typeface="Helvetica Neue"/>
              </a:defRPr>
            </a:lvl3pPr>
            <a:lvl4pPr lvl="3" rtl="0">
              <a:spcBef>
                <a:spcPts val="0"/>
              </a:spcBef>
              <a:spcAft>
                <a:spcPts val="0"/>
              </a:spcAft>
              <a:buSzPts val="2400"/>
              <a:buFont typeface="Helvetica Neue"/>
              <a:buNone/>
              <a:defRPr sz="2400">
                <a:latin typeface="Helvetica Neue"/>
                <a:ea typeface="Helvetica Neue"/>
                <a:cs typeface="Helvetica Neue"/>
                <a:sym typeface="Helvetica Neue"/>
              </a:defRPr>
            </a:lvl4pPr>
            <a:lvl5pPr lvl="4" rtl="0">
              <a:spcBef>
                <a:spcPts val="0"/>
              </a:spcBef>
              <a:spcAft>
                <a:spcPts val="0"/>
              </a:spcAft>
              <a:buSzPts val="2400"/>
              <a:buFont typeface="Helvetica Neue"/>
              <a:buNone/>
              <a:defRPr sz="2400">
                <a:latin typeface="Helvetica Neue"/>
                <a:ea typeface="Helvetica Neue"/>
                <a:cs typeface="Helvetica Neue"/>
                <a:sym typeface="Helvetica Neue"/>
              </a:defRPr>
            </a:lvl5pPr>
            <a:lvl6pPr lvl="5" rtl="0">
              <a:spcBef>
                <a:spcPts val="0"/>
              </a:spcBef>
              <a:spcAft>
                <a:spcPts val="0"/>
              </a:spcAft>
              <a:buSzPts val="2400"/>
              <a:buFont typeface="Helvetica Neue"/>
              <a:buNone/>
              <a:defRPr sz="2400">
                <a:latin typeface="Helvetica Neue"/>
                <a:ea typeface="Helvetica Neue"/>
                <a:cs typeface="Helvetica Neue"/>
                <a:sym typeface="Helvetica Neue"/>
              </a:defRPr>
            </a:lvl6pPr>
            <a:lvl7pPr lvl="6" rtl="0">
              <a:spcBef>
                <a:spcPts val="0"/>
              </a:spcBef>
              <a:spcAft>
                <a:spcPts val="0"/>
              </a:spcAft>
              <a:buSzPts val="2400"/>
              <a:buFont typeface="Helvetica Neue"/>
              <a:buNone/>
              <a:defRPr sz="2400">
                <a:latin typeface="Helvetica Neue"/>
                <a:ea typeface="Helvetica Neue"/>
                <a:cs typeface="Helvetica Neue"/>
                <a:sym typeface="Helvetica Neue"/>
              </a:defRPr>
            </a:lvl7pPr>
            <a:lvl8pPr lvl="7" rtl="0">
              <a:spcBef>
                <a:spcPts val="0"/>
              </a:spcBef>
              <a:spcAft>
                <a:spcPts val="0"/>
              </a:spcAft>
              <a:buSzPts val="2400"/>
              <a:buFont typeface="Helvetica Neue"/>
              <a:buNone/>
              <a:defRPr sz="2400">
                <a:latin typeface="Helvetica Neue"/>
                <a:ea typeface="Helvetica Neue"/>
                <a:cs typeface="Helvetica Neue"/>
                <a:sym typeface="Helvetica Neue"/>
              </a:defRPr>
            </a:lvl8pPr>
            <a:lvl9pPr lvl="8" rtl="0">
              <a:spcBef>
                <a:spcPts val="0"/>
              </a:spcBef>
              <a:spcAft>
                <a:spcPts val="0"/>
              </a:spcAft>
              <a:buSzPts val="2400"/>
              <a:buFont typeface="Helvetica Neue"/>
              <a:buNone/>
              <a:defRPr sz="2400">
                <a:latin typeface="Helvetica Neue"/>
                <a:ea typeface="Helvetica Neue"/>
                <a:cs typeface="Helvetica Neue"/>
                <a:sym typeface="Helvetica Neue"/>
              </a:defRPr>
            </a:lvl9pPr>
          </a:lstStyle>
          <a:p/>
        </p:txBody>
      </p:sp>
      <p:sp>
        <p:nvSpPr>
          <p:cNvPr id="159" name="Google Shape;159;p20"/>
          <p:cNvSpPr txBox="1"/>
          <p:nvPr>
            <p:ph idx="1" type="body"/>
          </p:nvPr>
        </p:nvSpPr>
        <p:spPr>
          <a:xfrm>
            <a:off x="3271500" y="1538800"/>
            <a:ext cx="5323800" cy="3087900"/>
          </a:xfrm>
          <a:prstGeom prst="rect">
            <a:avLst/>
          </a:prstGeom>
          <a:noFill/>
          <a:ln>
            <a:noFill/>
          </a:ln>
        </p:spPr>
        <p:txBody>
          <a:bodyPr anchorCtr="0" anchor="t" bIns="91425" lIns="91425" spcFirstLastPara="1" rIns="91425" wrap="square" tIns="91425">
            <a:noAutofit/>
          </a:bodyPr>
          <a:lstStyle>
            <a:lvl1pPr indent="-342900" lvl="0" marL="457200" rtl="0">
              <a:spcBef>
                <a:spcPts val="0"/>
              </a:spcBef>
              <a:spcAft>
                <a:spcPts val="0"/>
              </a:spcAft>
              <a:buSzPts val="1800"/>
              <a:buFont typeface="Helvetica Neue"/>
              <a:buChar char="➔"/>
              <a:defRPr sz="1800">
                <a:latin typeface="Helvetica Neue"/>
                <a:ea typeface="Helvetica Neue"/>
                <a:cs typeface="Helvetica Neue"/>
                <a:sym typeface="Helvetica Neue"/>
              </a:defRPr>
            </a:lvl1pPr>
            <a:lvl2pPr indent="-317500" lvl="1" marL="914400" rtl="0">
              <a:spcBef>
                <a:spcPts val="0"/>
              </a:spcBef>
              <a:spcAft>
                <a:spcPts val="0"/>
              </a:spcAft>
              <a:buSzPts val="1400"/>
              <a:buFont typeface="Helvetica Neue"/>
              <a:buChar char="◆"/>
              <a:defRPr sz="1800">
                <a:latin typeface="Helvetica Neue"/>
                <a:ea typeface="Helvetica Neue"/>
                <a:cs typeface="Helvetica Neue"/>
                <a:sym typeface="Helvetica Neue"/>
              </a:defRPr>
            </a:lvl2pPr>
            <a:lvl3pPr indent="-342900" lvl="2" marL="1371600" rtl="0">
              <a:spcBef>
                <a:spcPts val="0"/>
              </a:spcBef>
              <a:spcAft>
                <a:spcPts val="0"/>
              </a:spcAft>
              <a:buSzPts val="1800"/>
              <a:buFont typeface="Helvetica Neue"/>
              <a:buChar char="●"/>
              <a:defRPr sz="1800">
                <a:latin typeface="Helvetica Neue"/>
                <a:ea typeface="Helvetica Neue"/>
                <a:cs typeface="Helvetica Neue"/>
                <a:sym typeface="Helvetica Neue"/>
              </a:defRPr>
            </a:lvl3pPr>
            <a:lvl4pPr indent="-342900" lvl="3" marL="1828800" rtl="0">
              <a:spcBef>
                <a:spcPts val="0"/>
              </a:spcBef>
              <a:spcAft>
                <a:spcPts val="0"/>
              </a:spcAft>
              <a:buSzPts val="1800"/>
              <a:buFont typeface="Helvetica Neue"/>
              <a:buChar char="○"/>
              <a:defRPr sz="1800">
                <a:latin typeface="Helvetica Neue"/>
                <a:ea typeface="Helvetica Neue"/>
                <a:cs typeface="Helvetica Neue"/>
                <a:sym typeface="Helvetica Neue"/>
              </a:defRPr>
            </a:lvl4pPr>
            <a:lvl5pPr indent="-317500" lvl="4" marL="2286000" rtl="0">
              <a:spcBef>
                <a:spcPts val="0"/>
              </a:spcBef>
              <a:spcAft>
                <a:spcPts val="0"/>
              </a:spcAft>
              <a:buSzPts val="1400"/>
              <a:buFont typeface="Helvetica Neue"/>
              <a:buChar char="◆"/>
              <a:defRPr sz="1800">
                <a:latin typeface="Helvetica Neue"/>
                <a:ea typeface="Helvetica Neue"/>
                <a:cs typeface="Helvetica Neue"/>
                <a:sym typeface="Helvetica Neue"/>
              </a:defRPr>
            </a:lvl5pPr>
            <a:lvl6pPr indent="-342900" lvl="5" marL="2743200" rtl="0">
              <a:spcBef>
                <a:spcPts val="0"/>
              </a:spcBef>
              <a:spcAft>
                <a:spcPts val="0"/>
              </a:spcAft>
              <a:buSzPts val="1800"/>
              <a:buFont typeface="Helvetica Neue"/>
              <a:buChar char="●"/>
              <a:defRPr sz="1800">
                <a:latin typeface="Helvetica Neue"/>
                <a:ea typeface="Helvetica Neue"/>
                <a:cs typeface="Helvetica Neue"/>
                <a:sym typeface="Helvetica Neue"/>
              </a:defRPr>
            </a:lvl6pPr>
            <a:lvl7pPr indent="-342900" lvl="6" marL="3200400" rtl="0">
              <a:spcBef>
                <a:spcPts val="0"/>
              </a:spcBef>
              <a:spcAft>
                <a:spcPts val="0"/>
              </a:spcAft>
              <a:buSzPts val="1800"/>
              <a:buFont typeface="Helvetica Neue"/>
              <a:buChar char="○"/>
              <a:defRPr sz="1800">
                <a:latin typeface="Helvetica Neue"/>
                <a:ea typeface="Helvetica Neue"/>
                <a:cs typeface="Helvetica Neue"/>
                <a:sym typeface="Helvetica Neue"/>
              </a:defRPr>
            </a:lvl7pPr>
            <a:lvl8pPr indent="-317500" lvl="7" marL="3657600" rtl="0">
              <a:spcBef>
                <a:spcPts val="0"/>
              </a:spcBef>
              <a:spcAft>
                <a:spcPts val="0"/>
              </a:spcAft>
              <a:buSzPts val="1400"/>
              <a:buFont typeface="Helvetica Neue"/>
              <a:buChar char="◆"/>
              <a:defRPr sz="1800">
                <a:latin typeface="Helvetica Neue"/>
                <a:ea typeface="Helvetica Neue"/>
                <a:cs typeface="Helvetica Neue"/>
                <a:sym typeface="Helvetica Neue"/>
              </a:defRPr>
            </a:lvl8pPr>
            <a:lvl9pPr indent="-342900" lvl="8" marL="4114800" rtl="0">
              <a:spcBef>
                <a:spcPts val="0"/>
              </a:spcBef>
              <a:spcAft>
                <a:spcPts val="0"/>
              </a:spcAft>
              <a:buSzPts val="1800"/>
              <a:buFont typeface="Helvetica Neue"/>
              <a:buChar char="●"/>
              <a:defRPr sz="1800">
                <a:latin typeface="Helvetica Neue"/>
                <a:ea typeface="Helvetica Neue"/>
                <a:cs typeface="Helvetica Neue"/>
                <a:sym typeface="Helvetica Neue"/>
              </a:defRPr>
            </a:lvl9pPr>
          </a:lstStyle>
          <a:p/>
        </p:txBody>
      </p:sp>
    </p:spTree>
  </p:cSld>
  <p:clrMapOvr>
    <a:masterClrMapping/>
  </p:clrMapOvr>
  <p:extLst>
    <p:ext uri="{DCECCB84-F9BA-43D5-87BE-67443E8EF086}">
      <p15:sldGuideLst>
        <p15:guide id="1" pos="5414">
          <p15:clr>
            <a:srgbClr val="9AA0A6"/>
          </p15:clr>
        </p15:guide>
        <p15:guide id="2" pos="80">
          <p15:clr>
            <a:srgbClr val="9AA0A6"/>
          </p15:clr>
        </p15:guide>
        <p15:guide id="3" pos="5616">
          <p15:clr>
            <a:srgbClr val="9AA0A6"/>
          </p15:clr>
        </p15:guide>
        <p15:guide id="4" pos="1648">
          <p15:clr>
            <a:srgbClr val="9AA0A6"/>
          </p15:clr>
        </p15:guide>
        <p15:guide id="5" pos="864">
          <p15:clr>
            <a:srgbClr val="9AA0A6"/>
          </p15:clr>
        </p15:guide>
        <p15:guide id="6" pos="1860">
          <p15:clr>
            <a:srgbClr val="9AA0A6"/>
          </p15:clr>
        </p15:guide>
        <p15:guide id="7" pos="3732">
          <p15:clr>
            <a:srgbClr val="9AA0A6"/>
          </p15:clr>
        </p15:guide>
        <p15:guide id="8" pos="2056">
          <p15:clr>
            <a:srgbClr val="9AA0A6"/>
          </p15:clr>
        </p15:guide>
        <p15:guide id="9" orient="horz" pos="2915">
          <p15:clr>
            <a:srgbClr val="9AA0A6"/>
          </p15:clr>
        </p15:guide>
        <p15:guide id="10" orient="horz" pos="969">
          <p15:clr>
            <a:srgbClr val="9AA0A6"/>
          </p15:clr>
        </p15:guide>
        <p15:guide id="11" orient="horz" pos="553">
          <p15:clr>
            <a:srgbClr val="9AA0A6"/>
          </p15:clr>
        </p15:guide>
        <p15:guide id="12" orient="horz" pos="887">
          <p15:clr>
            <a:srgbClr val="9AA0A6"/>
          </p15:clr>
        </p15:guide>
        <p15:guide id="13" orient="horz" pos="3162">
          <p15:clr>
            <a:srgbClr val="9AA0A6"/>
          </p15:clr>
        </p15:guide>
        <p15:guide id="14" orient="horz" pos="225">
          <p15:clr>
            <a:srgbClr val="9AA0A6"/>
          </p15:clr>
        </p15:guide>
        <p15:guide id="15" orient="horz" pos="81">
          <p15:clr>
            <a:srgbClr val="9AA0A6"/>
          </p15:clr>
        </p15:guide>
        <p15:guide id="16" orient="horz" pos="2061">
          <p15:clr>
            <a:srgbClr val="FA7B17"/>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roject Time - v2">
  <p:cSld name="CUSTOM_2_1">
    <p:bg>
      <p:bgPr>
        <a:noFill/>
      </p:bgPr>
    </p:bg>
    <p:spTree>
      <p:nvGrpSpPr>
        <p:cNvPr id="16" name="Shape 16"/>
        <p:cNvGrpSpPr/>
        <p:nvPr/>
      </p:nvGrpSpPr>
      <p:grpSpPr>
        <a:xfrm>
          <a:off x="0" y="0"/>
          <a:ext cx="0" cy="0"/>
          <a:chOff x="0" y="0"/>
          <a:chExt cx="0" cy="0"/>
        </a:xfrm>
      </p:grpSpPr>
      <p:sp>
        <p:nvSpPr>
          <p:cNvPr id="17" name="Google Shape;17;p3"/>
          <p:cNvSpPr/>
          <p:nvPr/>
        </p:nvSpPr>
        <p:spPr>
          <a:xfrm>
            <a:off x="0" y="-7950"/>
            <a:ext cx="9144000" cy="1037700"/>
          </a:xfrm>
          <a:prstGeom prst="rect">
            <a:avLst/>
          </a:prstGeom>
          <a:solidFill>
            <a:srgbClr val="00FFCC"/>
          </a:solidFill>
          <a:ln cap="flat" cmpd="sng" w="9525">
            <a:solidFill>
              <a:srgbClr val="00FF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3"/>
          <p:cNvSpPr txBox="1"/>
          <p:nvPr>
            <p:ph type="title"/>
          </p:nvPr>
        </p:nvSpPr>
        <p:spPr>
          <a:xfrm>
            <a:off x="1411200" y="58350"/>
            <a:ext cx="7502400" cy="905100"/>
          </a:xfrm>
          <a:prstGeom prst="rect">
            <a:avLst/>
          </a:prstGeom>
        </p:spPr>
        <p:txBody>
          <a:bodyPr anchorCtr="0" anchor="ctr" bIns="91425" lIns="91425" spcFirstLastPara="1" rIns="91425" wrap="square" tIns="91425">
            <a:noAutofit/>
          </a:bodyPr>
          <a:lstStyle>
            <a:lvl1pPr lvl="0" rtl="0">
              <a:spcBef>
                <a:spcPts val="0"/>
              </a:spcBef>
              <a:spcAft>
                <a:spcPts val="0"/>
              </a:spcAft>
              <a:buNone/>
              <a:defRPr b="1" sz="3000">
                <a:solidFill>
                  <a:srgbClr val="000000"/>
                </a:solidFill>
              </a:defRPr>
            </a:lvl1pPr>
            <a:lvl2pPr lvl="1" rtl="0">
              <a:spcBef>
                <a:spcPts val="0"/>
              </a:spcBef>
              <a:spcAft>
                <a:spcPts val="0"/>
              </a:spcAft>
              <a:buNone/>
              <a:defRPr>
                <a:solidFill>
                  <a:srgbClr val="000000"/>
                </a:solidFill>
              </a:defRPr>
            </a:lvl2pPr>
            <a:lvl3pPr lvl="2" rtl="0">
              <a:spcBef>
                <a:spcPts val="0"/>
              </a:spcBef>
              <a:spcAft>
                <a:spcPts val="0"/>
              </a:spcAft>
              <a:buNone/>
              <a:defRPr>
                <a:solidFill>
                  <a:srgbClr val="000000"/>
                </a:solidFill>
              </a:defRPr>
            </a:lvl3pPr>
            <a:lvl4pPr lvl="3" rtl="0">
              <a:spcBef>
                <a:spcPts val="0"/>
              </a:spcBef>
              <a:spcAft>
                <a:spcPts val="0"/>
              </a:spcAft>
              <a:buNone/>
              <a:defRPr>
                <a:solidFill>
                  <a:srgbClr val="000000"/>
                </a:solidFill>
              </a:defRPr>
            </a:lvl4pPr>
            <a:lvl5pPr lvl="4" rtl="0">
              <a:spcBef>
                <a:spcPts val="0"/>
              </a:spcBef>
              <a:spcAft>
                <a:spcPts val="0"/>
              </a:spcAft>
              <a:buNone/>
              <a:defRPr>
                <a:solidFill>
                  <a:srgbClr val="000000"/>
                </a:solidFill>
              </a:defRPr>
            </a:lvl5pPr>
            <a:lvl6pPr lvl="5" rtl="0">
              <a:spcBef>
                <a:spcPts val="0"/>
              </a:spcBef>
              <a:spcAft>
                <a:spcPts val="0"/>
              </a:spcAft>
              <a:buNone/>
              <a:defRPr>
                <a:solidFill>
                  <a:srgbClr val="000000"/>
                </a:solidFill>
              </a:defRPr>
            </a:lvl6pPr>
            <a:lvl7pPr lvl="6" rtl="0">
              <a:spcBef>
                <a:spcPts val="0"/>
              </a:spcBef>
              <a:spcAft>
                <a:spcPts val="0"/>
              </a:spcAft>
              <a:buNone/>
              <a:defRPr>
                <a:solidFill>
                  <a:srgbClr val="000000"/>
                </a:solidFill>
              </a:defRPr>
            </a:lvl7pPr>
            <a:lvl8pPr lvl="7" rtl="0">
              <a:spcBef>
                <a:spcPts val="0"/>
              </a:spcBef>
              <a:spcAft>
                <a:spcPts val="0"/>
              </a:spcAft>
              <a:buNone/>
              <a:defRPr>
                <a:solidFill>
                  <a:srgbClr val="000000"/>
                </a:solidFill>
              </a:defRPr>
            </a:lvl8pPr>
            <a:lvl9pPr lvl="8" rtl="0">
              <a:spcBef>
                <a:spcPts val="0"/>
              </a:spcBef>
              <a:spcAft>
                <a:spcPts val="0"/>
              </a:spcAft>
              <a:buNone/>
              <a:defRPr>
                <a:solidFill>
                  <a:srgbClr val="000000"/>
                </a:solidFill>
              </a:defRPr>
            </a:lvl9pPr>
          </a:lstStyle>
          <a:p/>
        </p:txBody>
      </p:sp>
      <p:pic>
        <p:nvPicPr>
          <p:cNvPr id="19" name="Google Shape;19;p3"/>
          <p:cNvPicPr preferRelativeResize="0"/>
          <p:nvPr/>
        </p:nvPicPr>
        <p:blipFill>
          <a:blip r:embed="rId2">
            <a:alphaModFix/>
          </a:blip>
          <a:stretch>
            <a:fillRect/>
          </a:stretch>
        </p:blipFill>
        <p:spPr>
          <a:xfrm>
            <a:off x="8307700" y="4631534"/>
            <a:ext cx="604875" cy="393616"/>
          </a:xfrm>
          <a:prstGeom prst="rect">
            <a:avLst/>
          </a:prstGeom>
          <a:noFill/>
          <a:ln>
            <a:noFill/>
          </a:ln>
        </p:spPr>
      </p:pic>
      <p:sp>
        <p:nvSpPr>
          <p:cNvPr id="20" name="Google Shape;20;p3"/>
          <p:cNvSpPr/>
          <p:nvPr/>
        </p:nvSpPr>
        <p:spPr>
          <a:xfrm>
            <a:off x="230499" y="58351"/>
            <a:ext cx="904800" cy="9051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1" name="Google Shape;21;p3"/>
          <p:cNvPicPr preferRelativeResize="0"/>
          <p:nvPr/>
        </p:nvPicPr>
        <p:blipFill>
          <a:blip r:embed="rId3">
            <a:alphaModFix/>
          </a:blip>
          <a:stretch>
            <a:fillRect/>
          </a:stretch>
        </p:blipFill>
        <p:spPr>
          <a:xfrm>
            <a:off x="408587" y="236587"/>
            <a:ext cx="548640" cy="548640"/>
          </a:xfrm>
          <a:prstGeom prst="rect">
            <a:avLst/>
          </a:prstGeom>
          <a:noFill/>
          <a:ln>
            <a:noFill/>
          </a:ln>
        </p:spPr>
      </p:pic>
      <p:sp>
        <p:nvSpPr>
          <p:cNvPr id="22" name="Google Shape;22;p3"/>
          <p:cNvSpPr/>
          <p:nvPr/>
        </p:nvSpPr>
        <p:spPr>
          <a:xfrm>
            <a:off x="230500" y="4800591"/>
            <a:ext cx="2743200" cy="228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600">
                <a:latin typeface="Helvetica Neue"/>
                <a:ea typeface="Helvetica Neue"/>
                <a:cs typeface="Helvetica Neue"/>
                <a:sym typeface="Helvetica Neue"/>
              </a:rPr>
              <a:t>Project Time</a:t>
            </a:r>
            <a:endParaRPr b="1" sz="1600">
              <a:latin typeface="Helvetica Neue"/>
              <a:ea typeface="Helvetica Neue"/>
              <a:cs typeface="Helvetica Neue"/>
              <a:sym typeface="Helvetica Neue"/>
            </a:endParaRPr>
          </a:p>
        </p:txBody>
      </p:sp>
      <p:sp>
        <p:nvSpPr>
          <p:cNvPr id="23" name="Google Shape;23;p3"/>
          <p:cNvSpPr txBox="1"/>
          <p:nvPr>
            <p:ph idx="1" type="body"/>
          </p:nvPr>
        </p:nvSpPr>
        <p:spPr>
          <a:xfrm>
            <a:off x="539500" y="1257300"/>
            <a:ext cx="8141700" cy="3319200"/>
          </a:xfrm>
          <a:prstGeom prst="rect">
            <a:avLst/>
          </a:prstGeom>
          <a:noFill/>
          <a:ln>
            <a:noFill/>
          </a:ln>
        </p:spPr>
        <p:txBody>
          <a:bodyPr anchorCtr="0" anchor="t" bIns="91425" lIns="91425" spcFirstLastPara="1" rIns="91425" wrap="square" tIns="91425">
            <a:noAutofit/>
          </a:bodyPr>
          <a:lstStyle>
            <a:lvl1pPr indent="-342900" lvl="0" marL="457200" rtl="0">
              <a:spcBef>
                <a:spcPts val="0"/>
              </a:spcBef>
              <a:spcAft>
                <a:spcPts val="0"/>
              </a:spcAft>
              <a:buSzPts val="1800"/>
              <a:buFont typeface="Helvetica Neue"/>
              <a:buChar char="➔"/>
              <a:defRPr sz="1800">
                <a:latin typeface="Helvetica Neue"/>
                <a:ea typeface="Helvetica Neue"/>
                <a:cs typeface="Helvetica Neue"/>
                <a:sym typeface="Helvetica Neue"/>
              </a:defRPr>
            </a:lvl1pPr>
            <a:lvl2pPr indent="-317500" lvl="1" marL="914400" rtl="0">
              <a:spcBef>
                <a:spcPts val="0"/>
              </a:spcBef>
              <a:spcAft>
                <a:spcPts val="0"/>
              </a:spcAft>
              <a:buSzPts val="1400"/>
              <a:buFont typeface="Helvetica Neue"/>
              <a:buChar char="◆"/>
              <a:defRPr sz="1800">
                <a:latin typeface="Helvetica Neue"/>
                <a:ea typeface="Helvetica Neue"/>
                <a:cs typeface="Helvetica Neue"/>
                <a:sym typeface="Helvetica Neue"/>
              </a:defRPr>
            </a:lvl2pPr>
            <a:lvl3pPr indent="-342900" lvl="2" marL="1371600" rtl="0">
              <a:spcBef>
                <a:spcPts val="0"/>
              </a:spcBef>
              <a:spcAft>
                <a:spcPts val="0"/>
              </a:spcAft>
              <a:buSzPts val="1800"/>
              <a:buFont typeface="Helvetica Neue"/>
              <a:buChar char="●"/>
              <a:defRPr sz="1800">
                <a:latin typeface="Helvetica Neue"/>
                <a:ea typeface="Helvetica Neue"/>
                <a:cs typeface="Helvetica Neue"/>
                <a:sym typeface="Helvetica Neue"/>
              </a:defRPr>
            </a:lvl3pPr>
            <a:lvl4pPr indent="-342900" lvl="3" marL="1828800" rtl="0">
              <a:spcBef>
                <a:spcPts val="0"/>
              </a:spcBef>
              <a:spcAft>
                <a:spcPts val="0"/>
              </a:spcAft>
              <a:buSzPts val="1800"/>
              <a:buFont typeface="Helvetica Neue"/>
              <a:buChar char="○"/>
              <a:defRPr sz="1800">
                <a:latin typeface="Helvetica Neue"/>
                <a:ea typeface="Helvetica Neue"/>
                <a:cs typeface="Helvetica Neue"/>
                <a:sym typeface="Helvetica Neue"/>
              </a:defRPr>
            </a:lvl4pPr>
            <a:lvl5pPr indent="-317500" lvl="4" marL="2286000" rtl="0">
              <a:spcBef>
                <a:spcPts val="0"/>
              </a:spcBef>
              <a:spcAft>
                <a:spcPts val="0"/>
              </a:spcAft>
              <a:buSzPts val="1400"/>
              <a:buFont typeface="Helvetica Neue"/>
              <a:buChar char="◆"/>
              <a:defRPr sz="1800">
                <a:latin typeface="Helvetica Neue"/>
                <a:ea typeface="Helvetica Neue"/>
                <a:cs typeface="Helvetica Neue"/>
                <a:sym typeface="Helvetica Neue"/>
              </a:defRPr>
            </a:lvl5pPr>
            <a:lvl6pPr indent="-342900" lvl="5" marL="2743200" rtl="0">
              <a:spcBef>
                <a:spcPts val="0"/>
              </a:spcBef>
              <a:spcAft>
                <a:spcPts val="0"/>
              </a:spcAft>
              <a:buSzPts val="1800"/>
              <a:buFont typeface="Helvetica Neue"/>
              <a:buChar char="●"/>
              <a:defRPr sz="1800">
                <a:latin typeface="Helvetica Neue"/>
                <a:ea typeface="Helvetica Neue"/>
                <a:cs typeface="Helvetica Neue"/>
                <a:sym typeface="Helvetica Neue"/>
              </a:defRPr>
            </a:lvl6pPr>
            <a:lvl7pPr indent="-342900" lvl="6" marL="3200400" rtl="0">
              <a:spcBef>
                <a:spcPts val="0"/>
              </a:spcBef>
              <a:spcAft>
                <a:spcPts val="0"/>
              </a:spcAft>
              <a:buSzPts val="1800"/>
              <a:buFont typeface="Helvetica Neue"/>
              <a:buChar char="○"/>
              <a:defRPr sz="1800">
                <a:latin typeface="Helvetica Neue"/>
                <a:ea typeface="Helvetica Neue"/>
                <a:cs typeface="Helvetica Neue"/>
                <a:sym typeface="Helvetica Neue"/>
              </a:defRPr>
            </a:lvl7pPr>
            <a:lvl8pPr indent="-317500" lvl="7" marL="3657600" rtl="0">
              <a:spcBef>
                <a:spcPts val="0"/>
              </a:spcBef>
              <a:spcAft>
                <a:spcPts val="0"/>
              </a:spcAft>
              <a:buSzPts val="1400"/>
              <a:buFont typeface="Helvetica Neue"/>
              <a:buChar char="◆"/>
              <a:defRPr sz="1800">
                <a:latin typeface="Helvetica Neue"/>
                <a:ea typeface="Helvetica Neue"/>
                <a:cs typeface="Helvetica Neue"/>
                <a:sym typeface="Helvetica Neue"/>
              </a:defRPr>
            </a:lvl8pPr>
            <a:lvl9pPr indent="-342900" lvl="8" marL="4114800" rtl="0">
              <a:spcBef>
                <a:spcPts val="0"/>
              </a:spcBef>
              <a:spcAft>
                <a:spcPts val="0"/>
              </a:spcAft>
              <a:buSzPts val="1800"/>
              <a:buFont typeface="Helvetica Neue"/>
              <a:buChar char="●"/>
              <a:defRPr sz="1800">
                <a:latin typeface="Helvetica Neue"/>
                <a:ea typeface="Helvetica Neue"/>
                <a:cs typeface="Helvetica Neue"/>
                <a:sym typeface="Helvetica Neue"/>
              </a:defRPr>
            </a:lvl9pPr>
          </a:lstStyle>
          <a:p/>
        </p:txBody>
      </p:sp>
    </p:spTree>
  </p:cSld>
  <p:clrMapOvr>
    <a:masterClrMapping/>
  </p:clrMapOvr>
  <p:extLst>
    <p:ext uri="{DCECCB84-F9BA-43D5-87BE-67443E8EF086}">
      <p15:sldGuideLst>
        <p15:guide id="1" pos="334">
          <p15:clr>
            <a:srgbClr val="9AA0A6"/>
          </p15:clr>
        </p15:guide>
        <p15:guide id="2" pos="5420">
          <p15:clr>
            <a:srgbClr val="9AA0A6"/>
          </p15:clr>
        </p15:guide>
        <p15:guide id="3" pos="144">
          <p15:clr>
            <a:srgbClr val="9AA0A6"/>
          </p15:clr>
        </p15:guide>
        <p15:guide id="4" pos="5616">
          <p15:clr>
            <a:srgbClr val="9AA0A6"/>
          </p15:clr>
        </p15:guide>
        <p15:guide id="5" pos="2880">
          <p15:clr>
            <a:srgbClr val="9AA0A6"/>
          </p15:clr>
        </p15:guide>
        <p15:guide id="6" orient="horz" pos="649">
          <p15:clr>
            <a:srgbClr val="9AA0A6"/>
          </p15:clr>
        </p15:guide>
        <p15:guide id="7" orient="horz" pos="2915">
          <p15:clr>
            <a:srgbClr val="9AA0A6"/>
          </p15:clr>
        </p15:guide>
        <p15:guide id="8" orient="horz" pos="3162">
          <p15:clr>
            <a:srgbClr val="9AA0A6"/>
          </p15:clr>
        </p15:guide>
        <p15:guide id="9" orient="horz" pos="1883">
          <p15:clr>
            <a:srgbClr val="9AA0A6"/>
          </p15:clr>
        </p15:guide>
        <p15:guide id="10" orient="horz" pos="792">
          <p15:clr>
            <a:srgbClr val="9AA0A6"/>
          </p15:clr>
        </p15:guide>
      </p15:sldGuideLst>
    </p:ext>
  </p:extLs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bjective">
  <p:cSld name="TITLE_1">
    <p:bg>
      <p:bgPr>
        <a:solidFill>
          <a:srgbClr val="000000"/>
        </a:solidFill>
      </p:bgPr>
    </p:bg>
    <p:spTree>
      <p:nvGrpSpPr>
        <p:cNvPr id="160" name="Shape 160"/>
        <p:cNvGrpSpPr/>
        <p:nvPr/>
      </p:nvGrpSpPr>
      <p:grpSpPr>
        <a:xfrm>
          <a:off x="0" y="0"/>
          <a:ext cx="0" cy="0"/>
          <a:chOff x="0" y="0"/>
          <a:chExt cx="0" cy="0"/>
        </a:xfrm>
      </p:grpSpPr>
      <p:pic>
        <p:nvPicPr>
          <p:cNvPr id="161" name="Google Shape;161;p21"/>
          <p:cNvPicPr preferRelativeResize="0"/>
          <p:nvPr/>
        </p:nvPicPr>
        <p:blipFill>
          <a:blip r:embed="rId2">
            <a:alphaModFix/>
          </a:blip>
          <a:stretch>
            <a:fillRect/>
          </a:stretch>
        </p:blipFill>
        <p:spPr>
          <a:xfrm>
            <a:off x="230500" y="4631550"/>
            <a:ext cx="604885" cy="393600"/>
          </a:xfrm>
          <a:prstGeom prst="rect">
            <a:avLst/>
          </a:prstGeom>
          <a:noFill/>
          <a:ln>
            <a:noFill/>
          </a:ln>
        </p:spPr>
      </p:pic>
      <p:sp>
        <p:nvSpPr>
          <p:cNvPr id="162" name="Google Shape;162;p21"/>
          <p:cNvSpPr/>
          <p:nvPr/>
        </p:nvSpPr>
        <p:spPr>
          <a:xfrm>
            <a:off x="3804750" y="507125"/>
            <a:ext cx="1534500" cy="15345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63" name="Google Shape;163;p21"/>
          <p:cNvPicPr preferRelativeResize="0"/>
          <p:nvPr/>
        </p:nvPicPr>
        <p:blipFill>
          <a:blip r:embed="rId3">
            <a:alphaModFix/>
          </a:blip>
          <a:stretch>
            <a:fillRect/>
          </a:stretch>
        </p:blipFill>
        <p:spPr>
          <a:xfrm>
            <a:off x="4170275" y="806785"/>
            <a:ext cx="935188" cy="935190"/>
          </a:xfrm>
          <a:prstGeom prst="rect">
            <a:avLst/>
          </a:prstGeom>
          <a:noFill/>
          <a:ln>
            <a:noFill/>
          </a:ln>
        </p:spPr>
      </p:pic>
      <p:sp>
        <p:nvSpPr>
          <p:cNvPr id="164" name="Google Shape;164;p21"/>
          <p:cNvSpPr txBox="1"/>
          <p:nvPr>
            <p:ph type="title"/>
          </p:nvPr>
        </p:nvSpPr>
        <p:spPr>
          <a:xfrm>
            <a:off x="835375" y="2548700"/>
            <a:ext cx="7473300" cy="10275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2400">
                <a:solidFill>
                  <a:srgbClr val="FFFFFF"/>
                </a:solidFill>
                <a:latin typeface="Helvetica Neue"/>
                <a:ea typeface="Helvetica Neue"/>
                <a:cs typeface="Helvetica Neue"/>
                <a:sym typeface="Helvetica Neue"/>
              </a:defRPr>
            </a:lvl1pPr>
            <a:lvl2pPr lvl="1" rtl="0">
              <a:spcBef>
                <a:spcPts val="0"/>
              </a:spcBef>
              <a:spcAft>
                <a:spcPts val="0"/>
              </a:spcAft>
              <a:buNone/>
              <a:defRPr sz="2400"/>
            </a:lvl2pPr>
            <a:lvl3pPr lvl="2" rtl="0">
              <a:spcBef>
                <a:spcPts val="0"/>
              </a:spcBef>
              <a:spcAft>
                <a:spcPts val="0"/>
              </a:spcAft>
              <a:buNone/>
              <a:defRPr sz="2400"/>
            </a:lvl3pPr>
            <a:lvl4pPr lvl="3" rtl="0">
              <a:spcBef>
                <a:spcPts val="0"/>
              </a:spcBef>
              <a:spcAft>
                <a:spcPts val="0"/>
              </a:spcAft>
              <a:buNone/>
              <a:defRPr sz="2400"/>
            </a:lvl4pPr>
            <a:lvl5pPr lvl="4" rtl="0">
              <a:spcBef>
                <a:spcPts val="0"/>
              </a:spcBef>
              <a:spcAft>
                <a:spcPts val="0"/>
              </a:spcAft>
              <a:buNone/>
              <a:defRPr sz="2400"/>
            </a:lvl5pPr>
            <a:lvl6pPr lvl="5" rtl="0">
              <a:spcBef>
                <a:spcPts val="0"/>
              </a:spcBef>
              <a:spcAft>
                <a:spcPts val="0"/>
              </a:spcAft>
              <a:buNone/>
              <a:defRPr sz="2400"/>
            </a:lvl6pPr>
            <a:lvl7pPr lvl="6" rtl="0">
              <a:spcBef>
                <a:spcPts val="0"/>
              </a:spcBef>
              <a:spcAft>
                <a:spcPts val="0"/>
              </a:spcAft>
              <a:buNone/>
              <a:defRPr sz="2400"/>
            </a:lvl7pPr>
            <a:lvl8pPr lvl="7" rtl="0">
              <a:spcBef>
                <a:spcPts val="0"/>
              </a:spcBef>
              <a:spcAft>
                <a:spcPts val="0"/>
              </a:spcAft>
              <a:buNone/>
              <a:defRPr sz="2400"/>
            </a:lvl8pPr>
            <a:lvl9pPr lvl="8" rtl="0">
              <a:spcBef>
                <a:spcPts val="0"/>
              </a:spcBef>
              <a:spcAft>
                <a:spcPts val="0"/>
              </a:spcAft>
              <a:buNone/>
              <a:defRPr sz="2400"/>
            </a:lvl9pPr>
          </a:lstStyle>
          <a:p/>
        </p:txBody>
      </p:sp>
      <p:sp>
        <p:nvSpPr>
          <p:cNvPr id="165" name="Google Shape;165;p21"/>
          <p:cNvSpPr txBox="1"/>
          <p:nvPr/>
        </p:nvSpPr>
        <p:spPr>
          <a:xfrm>
            <a:off x="3360150" y="2245700"/>
            <a:ext cx="2423700" cy="303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FFFFFF"/>
                </a:solidFill>
                <a:latin typeface="Helvetica Neue"/>
                <a:ea typeface="Helvetica Neue"/>
                <a:cs typeface="Helvetica Neue"/>
                <a:sym typeface="Helvetica Neue"/>
              </a:rPr>
              <a:t>Coders will...</a:t>
            </a:r>
            <a:endParaRPr sz="1800">
              <a:solidFill>
                <a:srgbClr val="FFFFFF"/>
              </a:solidFill>
              <a:latin typeface="Helvetica Neue"/>
              <a:ea typeface="Helvetica Neue"/>
              <a:cs typeface="Helvetica Neue"/>
              <a:sym typeface="Helvetica Neue"/>
            </a:endParaRPr>
          </a:p>
        </p:txBody>
      </p:sp>
      <p:sp>
        <p:nvSpPr>
          <p:cNvPr id="166" name="Google Shape;166;p21"/>
          <p:cNvSpPr txBox="1"/>
          <p:nvPr>
            <p:ph idx="1" type="subTitle"/>
          </p:nvPr>
        </p:nvSpPr>
        <p:spPr>
          <a:xfrm>
            <a:off x="2082600" y="4083275"/>
            <a:ext cx="4978800" cy="3936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1400">
                <a:solidFill>
                  <a:srgbClr val="FFFFFF"/>
                </a:solidFill>
                <a:latin typeface="Helvetica Neue"/>
                <a:ea typeface="Helvetica Neue"/>
                <a:cs typeface="Helvetica Neue"/>
                <a:sym typeface="Helvetica Neue"/>
              </a:defRPr>
            </a:lvl1pPr>
            <a:lvl2pPr lvl="1" rtl="0" algn="ctr">
              <a:spcBef>
                <a:spcPts val="0"/>
              </a:spcBef>
              <a:spcAft>
                <a:spcPts val="0"/>
              </a:spcAft>
              <a:buNone/>
              <a:defRPr/>
            </a:lvl2pPr>
            <a:lvl3pPr lvl="2" rtl="0" algn="ctr">
              <a:spcBef>
                <a:spcPts val="0"/>
              </a:spcBef>
              <a:spcAft>
                <a:spcPts val="0"/>
              </a:spcAft>
              <a:buNone/>
              <a:defRPr/>
            </a:lvl3pPr>
            <a:lvl4pPr lvl="3" rtl="0" algn="ctr">
              <a:spcBef>
                <a:spcPts val="0"/>
              </a:spcBef>
              <a:spcAft>
                <a:spcPts val="0"/>
              </a:spcAft>
              <a:buNone/>
              <a:defRPr/>
            </a:lvl4pPr>
            <a:lvl5pPr lvl="4" rtl="0" algn="ctr">
              <a:spcBef>
                <a:spcPts val="0"/>
              </a:spcBef>
              <a:spcAft>
                <a:spcPts val="0"/>
              </a:spcAft>
              <a:buNone/>
              <a:defRPr/>
            </a:lvl5pPr>
            <a:lvl6pPr lvl="5" rtl="0" algn="ctr">
              <a:spcBef>
                <a:spcPts val="0"/>
              </a:spcBef>
              <a:spcAft>
                <a:spcPts val="0"/>
              </a:spcAft>
              <a:buNone/>
              <a:defRPr/>
            </a:lvl6pPr>
            <a:lvl7pPr lvl="6" rtl="0" algn="ctr">
              <a:spcBef>
                <a:spcPts val="0"/>
              </a:spcBef>
              <a:spcAft>
                <a:spcPts val="0"/>
              </a:spcAft>
              <a:buNone/>
              <a:defRPr/>
            </a:lvl7pPr>
            <a:lvl8pPr lvl="7" rtl="0" algn="ctr">
              <a:spcBef>
                <a:spcPts val="0"/>
              </a:spcBef>
              <a:spcAft>
                <a:spcPts val="0"/>
              </a:spcAft>
              <a:buNone/>
              <a:defRPr/>
            </a:lvl8pPr>
            <a:lvl9pPr lvl="8" rtl="0" algn="ctr">
              <a:spcBef>
                <a:spcPts val="0"/>
              </a:spcBef>
              <a:spcAft>
                <a:spcPts val="0"/>
              </a:spcAft>
              <a:buNone/>
              <a:defRPr/>
            </a:lvl9pPr>
          </a:lstStyle>
          <a:p/>
        </p:txBody>
      </p:sp>
    </p:spTree>
  </p:cSld>
  <p:clrMapOvr>
    <a:masterClrMapping/>
  </p:clrMapOvr>
  <p:extLst>
    <p:ext uri="{DCECCB84-F9BA-43D5-87BE-67443E8EF086}">
      <p15:sldGuideLst>
        <p15:guide id="1" pos="2880">
          <p15:clr>
            <a:srgbClr val="FA7B17"/>
          </p15:clr>
        </p15:guide>
        <p15:guide id="2" orient="horz" pos="1605">
          <p15:clr>
            <a:srgbClr val="FA7B17"/>
          </p15:clr>
        </p15:guide>
        <p15:guide id="3" orient="horz" pos="2918">
          <p15:clr>
            <a:srgbClr val="FA7B17"/>
          </p15:clr>
        </p15:guide>
        <p15:guide id="4" pos="526">
          <p15:clr>
            <a:srgbClr val="FA7B17"/>
          </p15:clr>
        </p15:guide>
        <p15:guide id="5" pos="5234">
          <p15:clr>
            <a:srgbClr val="FA7B17"/>
          </p15:clr>
        </p15:guide>
      </p15:sldGuideLst>
    </p:ext>
  </p:extLst>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M Announcement" type="tx">
  <p:cSld name="TITLE_AND_BODY">
    <p:bg>
      <p:bgPr>
        <a:solidFill>
          <a:srgbClr val="00FFCC"/>
        </a:solidFill>
      </p:bgPr>
    </p:bg>
    <p:spTree>
      <p:nvGrpSpPr>
        <p:cNvPr id="167" name="Shape 167"/>
        <p:cNvGrpSpPr/>
        <p:nvPr/>
      </p:nvGrpSpPr>
      <p:grpSpPr>
        <a:xfrm>
          <a:off x="0" y="0"/>
          <a:ext cx="0" cy="0"/>
          <a:chOff x="0" y="0"/>
          <a:chExt cx="0" cy="0"/>
        </a:xfrm>
      </p:grpSpPr>
      <p:pic>
        <p:nvPicPr>
          <p:cNvPr id="168" name="Google Shape;168;p22"/>
          <p:cNvPicPr preferRelativeResize="0"/>
          <p:nvPr/>
        </p:nvPicPr>
        <p:blipFill>
          <a:blip r:embed="rId2">
            <a:alphaModFix/>
          </a:blip>
          <a:stretch>
            <a:fillRect/>
          </a:stretch>
        </p:blipFill>
        <p:spPr>
          <a:xfrm>
            <a:off x="230500" y="4631534"/>
            <a:ext cx="604875" cy="393616"/>
          </a:xfrm>
          <a:prstGeom prst="rect">
            <a:avLst/>
          </a:prstGeom>
          <a:noFill/>
          <a:ln>
            <a:noFill/>
          </a:ln>
        </p:spPr>
      </p:pic>
      <p:sp>
        <p:nvSpPr>
          <p:cNvPr id="169" name="Google Shape;169;p22"/>
          <p:cNvSpPr txBox="1"/>
          <p:nvPr>
            <p:ph type="title"/>
          </p:nvPr>
        </p:nvSpPr>
        <p:spPr>
          <a:xfrm>
            <a:off x="542575" y="453000"/>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Font typeface="Helvetica Neue"/>
              <a:buNone/>
              <a:defRPr b="1">
                <a:latin typeface="Helvetica Neue"/>
                <a:ea typeface="Helvetica Neue"/>
                <a:cs typeface="Helvetica Neue"/>
                <a:sym typeface="Helvetica Neu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70" name="Google Shape;170;p22"/>
          <p:cNvSpPr txBox="1"/>
          <p:nvPr>
            <p:ph idx="1" type="body"/>
          </p:nvPr>
        </p:nvSpPr>
        <p:spPr>
          <a:xfrm>
            <a:off x="539500" y="1347450"/>
            <a:ext cx="8305200" cy="3223200"/>
          </a:xfrm>
          <a:prstGeom prst="rect">
            <a:avLst/>
          </a:prstGeom>
          <a:noFill/>
          <a:ln>
            <a:noFill/>
          </a:ln>
        </p:spPr>
        <p:txBody>
          <a:bodyPr anchorCtr="0" anchor="t" bIns="91425" lIns="91425" spcFirstLastPara="1" rIns="91425" wrap="square" tIns="91425">
            <a:noAutofit/>
          </a:bodyPr>
          <a:lstStyle>
            <a:lvl1pPr indent="-317500" lvl="0" marL="457200" rtl="0">
              <a:spcBef>
                <a:spcPts val="0"/>
              </a:spcBef>
              <a:spcAft>
                <a:spcPts val="0"/>
              </a:spcAft>
              <a:buSzPts val="1400"/>
              <a:buFont typeface="Helvetica Neue"/>
              <a:buChar char="➔"/>
              <a:defRPr>
                <a:latin typeface="Helvetica Neue"/>
                <a:ea typeface="Helvetica Neue"/>
                <a:cs typeface="Helvetica Neue"/>
                <a:sym typeface="Helvetica Neue"/>
              </a:defRPr>
            </a:lvl1pPr>
            <a:lvl2pPr indent="-304800" lvl="1" marL="914400" rtl="0">
              <a:spcBef>
                <a:spcPts val="0"/>
              </a:spcBef>
              <a:spcAft>
                <a:spcPts val="0"/>
              </a:spcAft>
              <a:buSzPts val="1200"/>
              <a:buFont typeface="Helvetica Neue"/>
              <a:buChar char="◆"/>
              <a:defRPr>
                <a:latin typeface="Helvetica Neue"/>
                <a:ea typeface="Helvetica Neue"/>
                <a:cs typeface="Helvetica Neue"/>
                <a:sym typeface="Helvetica Neue"/>
              </a:defRPr>
            </a:lvl2pPr>
            <a:lvl3pPr indent="-317500" lvl="2" marL="1371600" rtl="0">
              <a:spcBef>
                <a:spcPts val="0"/>
              </a:spcBef>
              <a:spcAft>
                <a:spcPts val="0"/>
              </a:spcAft>
              <a:buSzPts val="1400"/>
              <a:buFont typeface="Helvetica Neue"/>
              <a:buChar char="●"/>
              <a:defRPr>
                <a:latin typeface="Helvetica Neue"/>
                <a:ea typeface="Helvetica Neue"/>
                <a:cs typeface="Helvetica Neue"/>
                <a:sym typeface="Helvetica Neue"/>
              </a:defRPr>
            </a:lvl3pPr>
            <a:lvl4pPr indent="-317500" lvl="3" marL="1828800" rtl="0">
              <a:spcBef>
                <a:spcPts val="0"/>
              </a:spcBef>
              <a:spcAft>
                <a:spcPts val="0"/>
              </a:spcAft>
              <a:buSzPts val="1400"/>
              <a:buFont typeface="Helvetica Neue"/>
              <a:buChar char="○"/>
              <a:defRPr>
                <a:latin typeface="Helvetica Neue"/>
                <a:ea typeface="Helvetica Neue"/>
                <a:cs typeface="Helvetica Neue"/>
                <a:sym typeface="Helvetica Neue"/>
              </a:defRPr>
            </a:lvl4pPr>
            <a:lvl5pPr indent="-304800" lvl="4" marL="2286000" rtl="0">
              <a:spcBef>
                <a:spcPts val="0"/>
              </a:spcBef>
              <a:spcAft>
                <a:spcPts val="0"/>
              </a:spcAft>
              <a:buSzPts val="1200"/>
              <a:buFont typeface="Helvetica Neue"/>
              <a:buChar char="◆"/>
              <a:defRPr>
                <a:latin typeface="Helvetica Neue"/>
                <a:ea typeface="Helvetica Neue"/>
                <a:cs typeface="Helvetica Neue"/>
                <a:sym typeface="Helvetica Neue"/>
              </a:defRPr>
            </a:lvl5pPr>
            <a:lvl6pPr indent="-317500" lvl="5" marL="2743200" rtl="0">
              <a:spcBef>
                <a:spcPts val="0"/>
              </a:spcBef>
              <a:spcAft>
                <a:spcPts val="0"/>
              </a:spcAft>
              <a:buSzPts val="1400"/>
              <a:buFont typeface="Helvetica Neue"/>
              <a:buChar char="●"/>
              <a:defRPr>
                <a:latin typeface="Helvetica Neue"/>
                <a:ea typeface="Helvetica Neue"/>
                <a:cs typeface="Helvetica Neue"/>
                <a:sym typeface="Helvetica Neue"/>
              </a:defRPr>
            </a:lvl6pPr>
            <a:lvl7pPr indent="-317500" lvl="6" marL="3200400" rtl="0">
              <a:spcBef>
                <a:spcPts val="0"/>
              </a:spcBef>
              <a:spcAft>
                <a:spcPts val="0"/>
              </a:spcAft>
              <a:buSzPts val="1400"/>
              <a:buFont typeface="Helvetica Neue"/>
              <a:buChar char="○"/>
              <a:defRPr>
                <a:latin typeface="Helvetica Neue"/>
                <a:ea typeface="Helvetica Neue"/>
                <a:cs typeface="Helvetica Neue"/>
                <a:sym typeface="Helvetica Neue"/>
              </a:defRPr>
            </a:lvl7pPr>
            <a:lvl8pPr indent="-304800" lvl="7" marL="3657600" rtl="0">
              <a:spcBef>
                <a:spcPts val="0"/>
              </a:spcBef>
              <a:spcAft>
                <a:spcPts val="0"/>
              </a:spcAft>
              <a:buSzPts val="1200"/>
              <a:buFont typeface="Helvetica Neue"/>
              <a:buChar char="◆"/>
              <a:defRPr>
                <a:latin typeface="Helvetica Neue"/>
                <a:ea typeface="Helvetica Neue"/>
                <a:cs typeface="Helvetica Neue"/>
                <a:sym typeface="Helvetica Neue"/>
              </a:defRPr>
            </a:lvl8pPr>
            <a:lvl9pPr indent="-317500" lvl="8" marL="4114800" rtl="0">
              <a:spcBef>
                <a:spcPts val="0"/>
              </a:spcBef>
              <a:spcAft>
                <a:spcPts val="0"/>
              </a:spcAft>
              <a:buSzPts val="1400"/>
              <a:buFont typeface="Helvetica Neue"/>
              <a:buChar char="●"/>
              <a:defRPr>
                <a:latin typeface="Helvetica Neue"/>
                <a:ea typeface="Helvetica Neue"/>
                <a:cs typeface="Helvetica Neue"/>
                <a:sym typeface="Helvetica Neue"/>
              </a:defRPr>
            </a:lvl9pPr>
          </a:lstStyle>
          <a:p/>
        </p:txBody>
      </p:sp>
    </p:spTree>
  </p:cSld>
  <p:clrMapOvr>
    <a:masterClrMapping/>
  </p:clrMapOvr>
  <p:extLst>
    <p:ext uri="{DCECCB84-F9BA-43D5-87BE-67443E8EF086}">
      <p15:sldGuideLst>
        <p15:guide id="1" pos="336">
          <p15:clr>
            <a:srgbClr val="9AA0A6"/>
          </p15:clr>
        </p15:guide>
        <p15:guide id="2" pos="5615">
          <p15:clr>
            <a:srgbClr val="9AA0A6"/>
          </p15:clr>
        </p15:guide>
        <p15:guide id="3" pos="5424">
          <p15:clr>
            <a:srgbClr val="9AA0A6"/>
          </p15:clr>
        </p15:guide>
        <p15:guide id="4" orient="horz" pos="2917">
          <p15:clr>
            <a:srgbClr val="9AA0A6"/>
          </p15:clr>
        </p15:guide>
        <p15:guide id="5" orient="horz" pos="646">
          <p15:clr>
            <a:srgbClr val="9AA0A6"/>
          </p15:clr>
        </p15:guide>
        <p15:guide id="6" orient="horz" pos="1864">
          <p15:clr>
            <a:srgbClr val="9AA0A6"/>
          </p15:clr>
        </p15:guide>
        <p15:guide id="7" orient="horz" pos="3165">
          <p15:clr>
            <a:srgbClr val="9AA0A6"/>
          </p15:clr>
        </p15:guide>
        <p15:guide id="8" pos="144">
          <p15:clr>
            <a:srgbClr val="9AA0A6"/>
          </p15:clr>
        </p15:guide>
        <p15:guide id="9" pos="2880">
          <p15:clr>
            <a:srgbClr val="9AA0A6"/>
          </p15:clr>
        </p15:guide>
        <p15:guide id="10" orient="horz" pos="847">
          <p15:clr>
            <a:srgbClr val="9AA0A6"/>
          </p15:clr>
        </p15:guide>
      </p15:sldGuideLst>
    </p:ext>
  </p:extLst>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Yellow Page">
  <p:cSld name="TITLE_AND_BODY_2">
    <p:bg>
      <p:bgPr>
        <a:solidFill>
          <a:srgbClr val="FEE975"/>
        </a:solidFill>
      </p:bgPr>
    </p:bg>
    <p:spTree>
      <p:nvGrpSpPr>
        <p:cNvPr id="171" name="Shape 171"/>
        <p:cNvGrpSpPr/>
        <p:nvPr/>
      </p:nvGrpSpPr>
      <p:grpSpPr>
        <a:xfrm>
          <a:off x="0" y="0"/>
          <a:ext cx="0" cy="0"/>
          <a:chOff x="0" y="0"/>
          <a:chExt cx="0" cy="0"/>
        </a:xfrm>
      </p:grpSpPr>
      <p:pic>
        <p:nvPicPr>
          <p:cNvPr id="172" name="Google Shape;172;p23"/>
          <p:cNvPicPr preferRelativeResize="0"/>
          <p:nvPr/>
        </p:nvPicPr>
        <p:blipFill>
          <a:blip r:embed="rId2">
            <a:alphaModFix/>
          </a:blip>
          <a:stretch>
            <a:fillRect/>
          </a:stretch>
        </p:blipFill>
        <p:spPr>
          <a:xfrm>
            <a:off x="230500" y="4631534"/>
            <a:ext cx="604875" cy="393616"/>
          </a:xfrm>
          <a:prstGeom prst="rect">
            <a:avLst/>
          </a:prstGeom>
          <a:noFill/>
          <a:ln>
            <a:noFill/>
          </a:ln>
        </p:spPr>
      </p:pic>
      <p:sp>
        <p:nvSpPr>
          <p:cNvPr id="173" name="Google Shape;173;p23"/>
          <p:cNvSpPr txBox="1"/>
          <p:nvPr>
            <p:ph type="title"/>
          </p:nvPr>
        </p:nvSpPr>
        <p:spPr>
          <a:xfrm>
            <a:off x="542575" y="453000"/>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Font typeface="Helvetica Neue"/>
              <a:buNone/>
              <a:defRPr b="1">
                <a:latin typeface="Helvetica Neue"/>
                <a:ea typeface="Helvetica Neue"/>
                <a:cs typeface="Helvetica Neue"/>
                <a:sym typeface="Helvetica Neu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74" name="Google Shape;174;p23"/>
          <p:cNvSpPr txBox="1"/>
          <p:nvPr>
            <p:ph idx="1" type="body"/>
          </p:nvPr>
        </p:nvSpPr>
        <p:spPr>
          <a:xfrm>
            <a:off x="539500" y="1347450"/>
            <a:ext cx="8305200" cy="3223200"/>
          </a:xfrm>
          <a:prstGeom prst="rect">
            <a:avLst/>
          </a:prstGeom>
          <a:noFill/>
          <a:ln>
            <a:noFill/>
          </a:ln>
        </p:spPr>
        <p:txBody>
          <a:bodyPr anchorCtr="0" anchor="t" bIns="91425" lIns="91425" spcFirstLastPara="1" rIns="91425" wrap="square" tIns="91425">
            <a:noAutofit/>
          </a:bodyPr>
          <a:lstStyle>
            <a:lvl1pPr indent="-317500" lvl="0" marL="457200" rtl="0">
              <a:spcBef>
                <a:spcPts val="0"/>
              </a:spcBef>
              <a:spcAft>
                <a:spcPts val="0"/>
              </a:spcAft>
              <a:buSzPts val="1400"/>
              <a:buFont typeface="Helvetica Neue"/>
              <a:buChar char="➔"/>
              <a:defRPr>
                <a:latin typeface="Helvetica Neue"/>
                <a:ea typeface="Helvetica Neue"/>
                <a:cs typeface="Helvetica Neue"/>
                <a:sym typeface="Helvetica Neue"/>
              </a:defRPr>
            </a:lvl1pPr>
            <a:lvl2pPr indent="-304800" lvl="1" marL="914400" rtl="0">
              <a:spcBef>
                <a:spcPts val="0"/>
              </a:spcBef>
              <a:spcAft>
                <a:spcPts val="0"/>
              </a:spcAft>
              <a:buSzPts val="1200"/>
              <a:buFont typeface="Helvetica Neue"/>
              <a:buChar char="◆"/>
              <a:defRPr>
                <a:latin typeface="Helvetica Neue"/>
                <a:ea typeface="Helvetica Neue"/>
                <a:cs typeface="Helvetica Neue"/>
                <a:sym typeface="Helvetica Neue"/>
              </a:defRPr>
            </a:lvl2pPr>
            <a:lvl3pPr indent="-317500" lvl="2" marL="1371600" rtl="0">
              <a:spcBef>
                <a:spcPts val="0"/>
              </a:spcBef>
              <a:spcAft>
                <a:spcPts val="0"/>
              </a:spcAft>
              <a:buSzPts val="1400"/>
              <a:buFont typeface="Helvetica Neue"/>
              <a:buChar char="●"/>
              <a:defRPr>
                <a:latin typeface="Helvetica Neue"/>
                <a:ea typeface="Helvetica Neue"/>
                <a:cs typeface="Helvetica Neue"/>
                <a:sym typeface="Helvetica Neue"/>
              </a:defRPr>
            </a:lvl3pPr>
            <a:lvl4pPr indent="-317500" lvl="3" marL="1828800" rtl="0">
              <a:spcBef>
                <a:spcPts val="0"/>
              </a:spcBef>
              <a:spcAft>
                <a:spcPts val="0"/>
              </a:spcAft>
              <a:buSzPts val="1400"/>
              <a:buFont typeface="Helvetica Neue"/>
              <a:buChar char="○"/>
              <a:defRPr>
                <a:latin typeface="Helvetica Neue"/>
                <a:ea typeface="Helvetica Neue"/>
                <a:cs typeface="Helvetica Neue"/>
                <a:sym typeface="Helvetica Neue"/>
              </a:defRPr>
            </a:lvl4pPr>
            <a:lvl5pPr indent="-304800" lvl="4" marL="2286000" rtl="0">
              <a:spcBef>
                <a:spcPts val="0"/>
              </a:spcBef>
              <a:spcAft>
                <a:spcPts val="0"/>
              </a:spcAft>
              <a:buSzPts val="1200"/>
              <a:buFont typeface="Helvetica Neue"/>
              <a:buChar char="◆"/>
              <a:defRPr>
                <a:latin typeface="Helvetica Neue"/>
                <a:ea typeface="Helvetica Neue"/>
                <a:cs typeface="Helvetica Neue"/>
                <a:sym typeface="Helvetica Neue"/>
              </a:defRPr>
            </a:lvl5pPr>
            <a:lvl6pPr indent="-317500" lvl="5" marL="2743200" rtl="0">
              <a:spcBef>
                <a:spcPts val="0"/>
              </a:spcBef>
              <a:spcAft>
                <a:spcPts val="0"/>
              </a:spcAft>
              <a:buSzPts val="1400"/>
              <a:buFont typeface="Helvetica Neue"/>
              <a:buChar char="●"/>
              <a:defRPr>
                <a:latin typeface="Helvetica Neue"/>
                <a:ea typeface="Helvetica Neue"/>
                <a:cs typeface="Helvetica Neue"/>
                <a:sym typeface="Helvetica Neue"/>
              </a:defRPr>
            </a:lvl6pPr>
            <a:lvl7pPr indent="-317500" lvl="6" marL="3200400" rtl="0">
              <a:spcBef>
                <a:spcPts val="0"/>
              </a:spcBef>
              <a:spcAft>
                <a:spcPts val="0"/>
              </a:spcAft>
              <a:buSzPts val="1400"/>
              <a:buFont typeface="Helvetica Neue"/>
              <a:buChar char="○"/>
              <a:defRPr>
                <a:latin typeface="Helvetica Neue"/>
                <a:ea typeface="Helvetica Neue"/>
                <a:cs typeface="Helvetica Neue"/>
                <a:sym typeface="Helvetica Neue"/>
              </a:defRPr>
            </a:lvl7pPr>
            <a:lvl8pPr indent="-304800" lvl="7" marL="3657600" rtl="0">
              <a:spcBef>
                <a:spcPts val="0"/>
              </a:spcBef>
              <a:spcAft>
                <a:spcPts val="0"/>
              </a:spcAft>
              <a:buSzPts val="1200"/>
              <a:buFont typeface="Helvetica Neue"/>
              <a:buChar char="◆"/>
              <a:defRPr>
                <a:latin typeface="Helvetica Neue"/>
                <a:ea typeface="Helvetica Neue"/>
                <a:cs typeface="Helvetica Neue"/>
                <a:sym typeface="Helvetica Neue"/>
              </a:defRPr>
            </a:lvl8pPr>
            <a:lvl9pPr indent="-317500" lvl="8" marL="4114800" rtl="0">
              <a:spcBef>
                <a:spcPts val="0"/>
              </a:spcBef>
              <a:spcAft>
                <a:spcPts val="0"/>
              </a:spcAft>
              <a:buSzPts val="1400"/>
              <a:buFont typeface="Helvetica Neue"/>
              <a:buChar char="●"/>
              <a:defRPr>
                <a:latin typeface="Helvetica Neue"/>
                <a:ea typeface="Helvetica Neue"/>
                <a:cs typeface="Helvetica Neue"/>
                <a:sym typeface="Helvetica Neue"/>
              </a:defRPr>
            </a:lvl9pPr>
          </a:lstStyle>
          <a:p/>
        </p:txBody>
      </p:sp>
    </p:spTree>
  </p:cSld>
  <p:clrMapOvr>
    <a:masterClrMapping/>
  </p:clrMapOvr>
  <p:extLst>
    <p:ext uri="{DCECCB84-F9BA-43D5-87BE-67443E8EF086}">
      <p15:sldGuideLst>
        <p15:guide id="1" pos="2880">
          <p15:clr>
            <a:srgbClr val="9AA0A6"/>
          </p15:clr>
        </p15:guide>
        <p15:guide id="2" pos="145">
          <p15:clr>
            <a:srgbClr val="9AA0A6"/>
          </p15:clr>
        </p15:guide>
        <p15:guide id="3" pos="336">
          <p15:clr>
            <a:srgbClr val="9AA0A6"/>
          </p15:clr>
        </p15:guide>
        <p15:guide id="4" pos="5615">
          <p15:clr>
            <a:srgbClr val="9AA0A6"/>
          </p15:clr>
        </p15:guide>
        <p15:guide id="5" pos="5424">
          <p15:clr>
            <a:srgbClr val="9AA0A6"/>
          </p15:clr>
        </p15:guide>
        <p15:guide id="6" orient="horz" pos="645">
          <p15:clr>
            <a:srgbClr val="9AA0A6"/>
          </p15:clr>
        </p15:guide>
        <p15:guide id="7" orient="horz" pos="2915">
          <p15:clr>
            <a:srgbClr val="9AA0A6"/>
          </p15:clr>
        </p15:guide>
        <p15:guide id="8" orient="horz" pos="3162">
          <p15:clr>
            <a:srgbClr val="9AA0A6"/>
          </p15:clr>
        </p15:guide>
        <p15:guide id="9" orient="horz" pos="1873">
          <p15:clr>
            <a:srgbClr val="9AA0A6"/>
          </p15:clr>
        </p15:guide>
        <p15:guide id="10" orient="horz" pos="847">
          <p15:clr>
            <a:srgbClr val="9AA0A6"/>
          </p15:clr>
        </p15:guide>
      </p15:sldGuideLst>
    </p:ext>
  </p:extLst>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Light Blue Page">
  <p:cSld name="TITLE_AND_BODY_2_1">
    <p:bg>
      <p:bgPr>
        <a:solidFill>
          <a:srgbClr val="17D3FF"/>
        </a:solidFill>
      </p:bgPr>
    </p:bg>
    <p:spTree>
      <p:nvGrpSpPr>
        <p:cNvPr id="175" name="Shape 175"/>
        <p:cNvGrpSpPr/>
        <p:nvPr/>
      </p:nvGrpSpPr>
      <p:grpSpPr>
        <a:xfrm>
          <a:off x="0" y="0"/>
          <a:ext cx="0" cy="0"/>
          <a:chOff x="0" y="0"/>
          <a:chExt cx="0" cy="0"/>
        </a:xfrm>
      </p:grpSpPr>
      <p:pic>
        <p:nvPicPr>
          <p:cNvPr id="176" name="Google Shape;176;p24"/>
          <p:cNvPicPr preferRelativeResize="0"/>
          <p:nvPr/>
        </p:nvPicPr>
        <p:blipFill>
          <a:blip r:embed="rId2">
            <a:alphaModFix/>
          </a:blip>
          <a:stretch>
            <a:fillRect/>
          </a:stretch>
        </p:blipFill>
        <p:spPr>
          <a:xfrm>
            <a:off x="230500" y="4631534"/>
            <a:ext cx="604875" cy="393616"/>
          </a:xfrm>
          <a:prstGeom prst="rect">
            <a:avLst/>
          </a:prstGeom>
          <a:noFill/>
          <a:ln>
            <a:noFill/>
          </a:ln>
        </p:spPr>
      </p:pic>
      <p:sp>
        <p:nvSpPr>
          <p:cNvPr id="177" name="Google Shape;177;p24"/>
          <p:cNvSpPr txBox="1"/>
          <p:nvPr>
            <p:ph type="title"/>
          </p:nvPr>
        </p:nvSpPr>
        <p:spPr>
          <a:xfrm>
            <a:off x="542575" y="453000"/>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Font typeface="Helvetica Neue"/>
              <a:buNone/>
              <a:defRPr b="1">
                <a:latin typeface="Helvetica Neue"/>
                <a:ea typeface="Helvetica Neue"/>
                <a:cs typeface="Helvetica Neue"/>
                <a:sym typeface="Helvetica Neu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78" name="Google Shape;178;p24"/>
          <p:cNvSpPr txBox="1"/>
          <p:nvPr>
            <p:ph idx="1" type="body"/>
          </p:nvPr>
        </p:nvSpPr>
        <p:spPr>
          <a:xfrm>
            <a:off x="539500" y="1347450"/>
            <a:ext cx="8305200" cy="3223200"/>
          </a:xfrm>
          <a:prstGeom prst="rect">
            <a:avLst/>
          </a:prstGeom>
          <a:noFill/>
          <a:ln>
            <a:noFill/>
          </a:ln>
        </p:spPr>
        <p:txBody>
          <a:bodyPr anchorCtr="0" anchor="t" bIns="91425" lIns="91425" spcFirstLastPara="1" rIns="91425" wrap="square" tIns="91425">
            <a:noAutofit/>
          </a:bodyPr>
          <a:lstStyle>
            <a:lvl1pPr indent="-317500" lvl="0" marL="457200" rtl="0">
              <a:spcBef>
                <a:spcPts val="0"/>
              </a:spcBef>
              <a:spcAft>
                <a:spcPts val="0"/>
              </a:spcAft>
              <a:buSzPts val="1400"/>
              <a:buFont typeface="Helvetica Neue"/>
              <a:buChar char="➔"/>
              <a:defRPr>
                <a:latin typeface="Helvetica Neue"/>
                <a:ea typeface="Helvetica Neue"/>
                <a:cs typeface="Helvetica Neue"/>
                <a:sym typeface="Helvetica Neue"/>
              </a:defRPr>
            </a:lvl1pPr>
            <a:lvl2pPr indent="-304800" lvl="1" marL="914400" rtl="0">
              <a:spcBef>
                <a:spcPts val="0"/>
              </a:spcBef>
              <a:spcAft>
                <a:spcPts val="0"/>
              </a:spcAft>
              <a:buSzPts val="1200"/>
              <a:buFont typeface="Helvetica Neue"/>
              <a:buChar char="◆"/>
              <a:defRPr>
                <a:latin typeface="Helvetica Neue"/>
                <a:ea typeface="Helvetica Neue"/>
                <a:cs typeface="Helvetica Neue"/>
                <a:sym typeface="Helvetica Neue"/>
              </a:defRPr>
            </a:lvl2pPr>
            <a:lvl3pPr indent="-317500" lvl="2" marL="1371600" rtl="0">
              <a:spcBef>
                <a:spcPts val="0"/>
              </a:spcBef>
              <a:spcAft>
                <a:spcPts val="0"/>
              </a:spcAft>
              <a:buSzPts val="1400"/>
              <a:buFont typeface="Helvetica Neue"/>
              <a:buChar char="●"/>
              <a:defRPr>
                <a:latin typeface="Helvetica Neue"/>
                <a:ea typeface="Helvetica Neue"/>
                <a:cs typeface="Helvetica Neue"/>
                <a:sym typeface="Helvetica Neue"/>
              </a:defRPr>
            </a:lvl3pPr>
            <a:lvl4pPr indent="-317500" lvl="3" marL="1828800" rtl="0">
              <a:spcBef>
                <a:spcPts val="0"/>
              </a:spcBef>
              <a:spcAft>
                <a:spcPts val="0"/>
              </a:spcAft>
              <a:buSzPts val="1400"/>
              <a:buFont typeface="Helvetica Neue"/>
              <a:buChar char="○"/>
              <a:defRPr>
                <a:latin typeface="Helvetica Neue"/>
                <a:ea typeface="Helvetica Neue"/>
                <a:cs typeface="Helvetica Neue"/>
                <a:sym typeface="Helvetica Neue"/>
              </a:defRPr>
            </a:lvl4pPr>
            <a:lvl5pPr indent="-304800" lvl="4" marL="2286000" rtl="0">
              <a:spcBef>
                <a:spcPts val="0"/>
              </a:spcBef>
              <a:spcAft>
                <a:spcPts val="0"/>
              </a:spcAft>
              <a:buSzPts val="1200"/>
              <a:buFont typeface="Helvetica Neue"/>
              <a:buChar char="◆"/>
              <a:defRPr>
                <a:latin typeface="Helvetica Neue"/>
                <a:ea typeface="Helvetica Neue"/>
                <a:cs typeface="Helvetica Neue"/>
                <a:sym typeface="Helvetica Neue"/>
              </a:defRPr>
            </a:lvl5pPr>
            <a:lvl6pPr indent="-317500" lvl="5" marL="2743200" rtl="0">
              <a:spcBef>
                <a:spcPts val="0"/>
              </a:spcBef>
              <a:spcAft>
                <a:spcPts val="0"/>
              </a:spcAft>
              <a:buSzPts val="1400"/>
              <a:buFont typeface="Helvetica Neue"/>
              <a:buChar char="●"/>
              <a:defRPr>
                <a:latin typeface="Helvetica Neue"/>
                <a:ea typeface="Helvetica Neue"/>
                <a:cs typeface="Helvetica Neue"/>
                <a:sym typeface="Helvetica Neue"/>
              </a:defRPr>
            </a:lvl6pPr>
            <a:lvl7pPr indent="-317500" lvl="6" marL="3200400" rtl="0">
              <a:spcBef>
                <a:spcPts val="0"/>
              </a:spcBef>
              <a:spcAft>
                <a:spcPts val="0"/>
              </a:spcAft>
              <a:buSzPts val="1400"/>
              <a:buFont typeface="Helvetica Neue"/>
              <a:buChar char="○"/>
              <a:defRPr>
                <a:latin typeface="Helvetica Neue"/>
                <a:ea typeface="Helvetica Neue"/>
                <a:cs typeface="Helvetica Neue"/>
                <a:sym typeface="Helvetica Neue"/>
              </a:defRPr>
            </a:lvl7pPr>
            <a:lvl8pPr indent="-304800" lvl="7" marL="3657600" rtl="0">
              <a:spcBef>
                <a:spcPts val="0"/>
              </a:spcBef>
              <a:spcAft>
                <a:spcPts val="0"/>
              </a:spcAft>
              <a:buSzPts val="1200"/>
              <a:buFont typeface="Helvetica Neue"/>
              <a:buChar char="◆"/>
              <a:defRPr>
                <a:latin typeface="Helvetica Neue"/>
                <a:ea typeface="Helvetica Neue"/>
                <a:cs typeface="Helvetica Neue"/>
                <a:sym typeface="Helvetica Neue"/>
              </a:defRPr>
            </a:lvl8pPr>
            <a:lvl9pPr indent="-317500" lvl="8" marL="4114800" rtl="0">
              <a:spcBef>
                <a:spcPts val="0"/>
              </a:spcBef>
              <a:spcAft>
                <a:spcPts val="0"/>
              </a:spcAft>
              <a:buSzPts val="1400"/>
              <a:buFont typeface="Helvetica Neue"/>
              <a:buChar char="●"/>
              <a:defRPr>
                <a:latin typeface="Helvetica Neue"/>
                <a:ea typeface="Helvetica Neue"/>
                <a:cs typeface="Helvetica Neue"/>
                <a:sym typeface="Helvetica Neue"/>
              </a:defRPr>
            </a:lvl9pPr>
          </a:lstStyle>
          <a:p/>
        </p:txBody>
      </p:sp>
    </p:spTree>
  </p:cSld>
  <p:clrMapOvr>
    <a:masterClrMapping/>
  </p:clrMapOvr>
  <p:extLst>
    <p:ext uri="{DCECCB84-F9BA-43D5-87BE-67443E8EF086}">
      <p15:sldGuideLst>
        <p15:guide id="1" pos="336">
          <p15:clr>
            <a:srgbClr val="9AA0A6"/>
          </p15:clr>
        </p15:guide>
        <p15:guide id="2" pos="2880">
          <p15:clr>
            <a:srgbClr val="9AA0A6"/>
          </p15:clr>
        </p15:guide>
        <p15:guide id="3" pos="5615">
          <p15:clr>
            <a:srgbClr val="9AA0A6"/>
          </p15:clr>
        </p15:guide>
        <p15:guide id="4" pos="5424">
          <p15:clr>
            <a:srgbClr val="9AA0A6"/>
          </p15:clr>
        </p15:guide>
        <p15:guide id="5" pos="144">
          <p15:clr>
            <a:srgbClr val="9AA0A6"/>
          </p15:clr>
        </p15:guide>
        <p15:guide id="6" orient="horz" pos="645">
          <p15:clr>
            <a:srgbClr val="9AA0A6"/>
          </p15:clr>
        </p15:guide>
        <p15:guide id="7" orient="horz" pos="2915">
          <p15:clr>
            <a:srgbClr val="9AA0A6"/>
          </p15:clr>
        </p15:guide>
        <p15:guide id="8" orient="horz" pos="3162">
          <p15:clr>
            <a:srgbClr val="9AA0A6"/>
          </p15:clr>
        </p15:guide>
        <p15:guide id="9" orient="horz" pos="1873">
          <p15:clr>
            <a:srgbClr val="9AA0A6"/>
          </p15:clr>
        </p15:guide>
        <p15:guide id="10" orient="horz" pos="864">
          <p15:clr>
            <a:srgbClr val="9AA0A6"/>
          </p15:clr>
        </p15:guide>
      </p15:sldGuideLst>
    </p:ext>
  </p:extLst>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Page">
  <p:cSld name="TITLE_AND_BODY_2_1_1">
    <p:bg>
      <p:bgPr>
        <a:noFill/>
      </p:bgPr>
    </p:bg>
    <p:spTree>
      <p:nvGrpSpPr>
        <p:cNvPr id="179" name="Shape 179"/>
        <p:cNvGrpSpPr/>
        <p:nvPr/>
      </p:nvGrpSpPr>
      <p:grpSpPr>
        <a:xfrm>
          <a:off x="0" y="0"/>
          <a:ext cx="0" cy="0"/>
          <a:chOff x="0" y="0"/>
          <a:chExt cx="0" cy="0"/>
        </a:xfrm>
      </p:grpSpPr>
      <p:pic>
        <p:nvPicPr>
          <p:cNvPr id="180" name="Google Shape;180;p25"/>
          <p:cNvPicPr preferRelativeResize="0"/>
          <p:nvPr/>
        </p:nvPicPr>
        <p:blipFill>
          <a:blip r:embed="rId2">
            <a:alphaModFix/>
          </a:blip>
          <a:stretch>
            <a:fillRect/>
          </a:stretch>
        </p:blipFill>
        <p:spPr>
          <a:xfrm>
            <a:off x="230500" y="4631534"/>
            <a:ext cx="604875" cy="393616"/>
          </a:xfrm>
          <a:prstGeom prst="rect">
            <a:avLst/>
          </a:prstGeom>
          <a:noFill/>
          <a:ln>
            <a:noFill/>
          </a:ln>
        </p:spPr>
      </p:pic>
      <p:sp>
        <p:nvSpPr>
          <p:cNvPr id="181" name="Google Shape;181;p25"/>
          <p:cNvSpPr txBox="1"/>
          <p:nvPr>
            <p:ph type="title"/>
          </p:nvPr>
        </p:nvSpPr>
        <p:spPr>
          <a:xfrm>
            <a:off x="542575" y="453000"/>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Font typeface="Helvetica Neue"/>
              <a:buNone/>
              <a:defRPr b="1">
                <a:latin typeface="Helvetica Neue"/>
                <a:ea typeface="Helvetica Neue"/>
                <a:cs typeface="Helvetica Neue"/>
                <a:sym typeface="Helvetica Neu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82" name="Google Shape;182;p25"/>
          <p:cNvSpPr txBox="1"/>
          <p:nvPr>
            <p:ph idx="1" type="body"/>
          </p:nvPr>
        </p:nvSpPr>
        <p:spPr>
          <a:xfrm>
            <a:off x="539500" y="1347450"/>
            <a:ext cx="8305200" cy="3223200"/>
          </a:xfrm>
          <a:prstGeom prst="rect">
            <a:avLst/>
          </a:prstGeom>
          <a:noFill/>
          <a:ln>
            <a:noFill/>
          </a:ln>
        </p:spPr>
        <p:txBody>
          <a:bodyPr anchorCtr="0" anchor="t" bIns="91425" lIns="91425" spcFirstLastPara="1" rIns="91425" wrap="square" tIns="91425">
            <a:noAutofit/>
          </a:bodyPr>
          <a:lstStyle>
            <a:lvl1pPr indent="-317500" lvl="0" marL="457200" rtl="0">
              <a:spcBef>
                <a:spcPts val="0"/>
              </a:spcBef>
              <a:spcAft>
                <a:spcPts val="0"/>
              </a:spcAft>
              <a:buSzPts val="1400"/>
              <a:buFont typeface="Helvetica Neue"/>
              <a:buChar char="➔"/>
              <a:defRPr>
                <a:latin typeface="Helvetica Neue"/>
                <a:ea typeface="Helvetica Neue"/>
                <a:cs typeface="Helvetica Neue"/>
                <a:sym typeface="Helvetica Neue"/>
              </a:defRPr>
            </a:lvl1pPr>
            <a:lvl2pPr indent="-304800" lvl="1" marL="914400" rtl="0">
              <a:spcBef>
                <a:spcPts val="0"/>
              </a:spcBef>
              <a:spcAft>
                <a:spcPts val="0"/>
              </a:spcAft>
              <a:buSzPts val="1200"/>
              <a:buFont typeface="Helvetica Neue"/>
              <a:buChar char="◆"/>
              <a:defRPr>
                <a:latin typeface="Helvetica Neue"/>
                <a:ea typeface="Helvetica Neue"/>
                <a:cs typeface="Helvetica Neue"/>
                <a:sym typeface="Helvetica Neue"/>
              </a:defRPr>
            </a:lvl2pPr>
            <a:lvl3pPr indent="-317500" lvl="2" marL="1371600" rtl="0">
              <a:spcBef>
                <a:spcPts val="0"/>
              </a:spcBef>
              <a:spcAft>
                <a:spcPts val="0"/>
              </a:spcAft>
              <a:buSzPts val="1400"/>
              <a:buFont typeface="Helvetica Neue"/>
              <a:buChar char="●"/>
              <a:defRPr>
                <a:latin typeface="Helvetica Neue"/>
                <a:ea typeface="Helvetica Neue"/>
                <a:cs typeface="Helvetica Neue"/>
                <a:sym typeface="Helvetica Neue"/>
              </a:defRPr>
            </a:lvl3pPr>
            <a:lvl4pPr indent="-317500" lvl="3" marL="1828800" rtl="0">
              <a:spcBef>
                <a:spcPts val="0"/>
              </a:spcBef>
              <a:spcAft>
                <a:spcPts val="0"/>
              </a:spcAft>
              <a:buSzPts val="1400"/>
              <a:buFont typeface="Helvetica Neue"/>
              <a:buChar char="○"/>
              <a:defRPr>
                <a:latin typeface="Helvetica Neue"/>
                <a:ea typeface="Helvetica Neue"/>
                <a:cs typeface="Helvetica Neue"/>
                <a:sym typeface="Helvetica Neue"/>
              </a:defRPr>
            </a:lvl4pPr>
            <a:lvl5pPr indent="-304800" lvl="4" marL="2286000" rtl="0">
              <a:spcBef>
                <a:spcPts val="0"/>
              </a:spcBef>
              <a:spcAft>
                <a:spcPts val="0"/>
              </a:spcAft>
              <a:buSzPts val="1200"/>
              <a:buFont typeface="Helvetica Neue"/>
              <a:buChar char="◆"/>
              <a:defRPr>
                <a:latin typeface="Helvetica Neue"/>
                <a:ea typeface="Helvetica Neue"/>
                <a:cs typeface="Helvetica Neue"/>
                <a:sym typeface="Helvetica Neue"/>
              </a:defRPr>
            </a:lvl5pPr>
            <a:lvl6pPr indent="-317500" lvl="5" marL="2743200" rtl="0">
              <a:spcBef>
                <a:spcPts val="0"/>
              </a:spcBef>
              <a:spcAft>
                <a:spcPts val="0"/>
              </a:spcAft>
              <a:buSzPts val="1400"/>
              <a:buFont typeface="Helvetica Neue"/>
              <a:buChar char="●"/>
              <a:defRPr>
                <a:latin typeface="Helvetica Neue"/>
                <a:ea typeface="Helvetica Neue"/>
                <a:cs typeface="Helvetica Neue"/>
                <a:sym typeface="Helvetica Neue"/>
              </a:defRPr>
            </a:lvl6pPr>
            <a:lvl7pPr indent="-317500" lvl="6" marL="3200400" rtl="0">
              <a:spcBef>
                <a:spcPts val="0"/>
              </a:spcBef>
              <a:spcAft>
                <a:spcPts val="0"/>
              </a:spcAft>
              <a:buSzPts val="1400"/>
              <a:buFont typeface="Helvetica Neue"/>
              <a:buChar char="○"/>
              <a:defRPr>
                <a:latin typeface="Helvetica Neue"/>
                <a:ea typeface="Helvetica Neue"/>
                <a:cs typeface="Helvetica Neue"/>
                <a:sym typeface="Helvetica Neue"/>
              </a:defRPr>
            </a:lvl7pPr>
            <a:lvl8pPr indent="-304800" lvl="7" marL="3657600" rtl="0">
              <a:spcBef>
                <a:spcPts val="0"/>
              </a:spcBef>
              <a:spcAft>
                <a:spcPts val="0"/>
              </a:spcAft>
              <a:buSzPts val="1200"/>
              <a:buFont typeface="Helvetica Neue"/>
              <a:buChar char="◆"/>
              <a:defRPr>
                <a:latin typeface="Helvetica Neue"/>
                <a:ea typeface="Helvetica Neue"/>
                <a:cs typeface="Helvetica Neue"/>
                <a:sym typeface="Helvetica Neue"/>
              </a:defRPr>
            </a:lvl8pPr>
            <a:lvl9pPr indent="-317500" lvl="8" marL="4114800" rtl="0">
              <a:spcBef>
                <a:spcPts val="0"/>
              </a:spcBef>
              <a:spcAft>
                <a:spcPts val="0"/>
              </a:spcAft>
              <a:buSzPts val="1400"/>
              <a:buFont typeface="Helvetica Neue"/>
              <a:buChar char="●"/>
              <a:defRPr>
                <a:latin typeface="Helvetica Neue"/>
                <a:ea typeface="Helvetica Neue"/>
                <a:cs typeface="Helvetica Neue"/>
                <a:sym typeface="Helvetica Neue"/>
              </a:defRPr>
            </a:lvl9pPr>
          </a:lstStyle>
          <a:p/>
        </p:txBody>
      </p:sp>
    </p:spTree>
  </p:cSld>
  <p:clrMapOvr>
    <a:masterClrMapping/>
  </p:clrMapOvr>
  <p:extLst>
    <p:ext uri="{DCECCB84-F9BA-43D5-87BE-67443E8EF086}">
      <p15:sldGuideLst>
        <p15:guide id="1" pos="2880">
          <p15:clr>
            <a:srgbClr val="9AA0A6"/>
          </p15:clr>
        </p15:guide>
        <p15:guide id="2" pos="145">
          <p15:clr>
            <a:srgbClr val="9AA0A6"/>
          </p15:clr>
        </p15:guide>
        <p15:guide id="3" pos="336">
          <p15:clr>
            <a:srgbClr val="9AA0A6"/>
          </p15:clr>
        </p15:guide>
        <p15:guide id="4" pos="5615">
          <p15:clr>
            <a:srgbClr val="9AA0A6"/>
          </p15:clr>
        </p15:guide>
        <p15:guide id="5" pos="5424">
          <p15:clr>
            <a:srgbClr val="9AA0A6"/>
          </p15:clr>
        </p15:guide>
        <p15:guide id="6" orient="horz" pos="3165">
          <p15:clr>
            <a:srgbClr val="9AA0A6"/>
          </p15:clr>
        </p15:guide>
        <p15:guide id="7" orient="horz" pos="646">
          <p15:clr>
            <a:srgbClr val="9AA0A6"/>
          </p15:clr>
        </p15:guide>
        <p15:guide id="8" orient="horz" pos="2917">
          <p15:clr>
            <a:srgbClr val="9AA0A6"/>
          </p15:clr>
        </p15:guide>
        <p15:guide id="9" orient="horz" pos="1873">
          <p15:clr>
            <a:srgbClr val="9AA0A6"/>
          </p15:clr>
        </p15:guide>
        <p15:guide id="10" orient="horz" pos="847">
          <p15:clr>
            <a:srgbClr val="9AA0A6"/>
          </p15:clr>
        </p15:guide>
      </p15:sldGuideLst>
    </p:ext>
  </p:extLst>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roject Set Up">
  <p:cSld name="TITLE_AND_BODY_1">
    <p:bg>
      <p:bgPr>
        <a:noFill/>
      </p:bgPr>
    </p:bg>
    <p:spTree>
      <p:nvGrpSpPr>
        <p:cNvPr id="183" name="Shape 183"/>
        <p:cNvGrpSpPr/>
        <p:nvPr/>
      </p:nvGrpSpPr>
      <p:grpSpPr>
        <a:xfrm>
          <a:off x="0" y="0"/>
          <a:ext cx="0" cy="0"/>
          <a:chOff x="0" y="0"/>
          <a:chExt cx="0" cy="0"/>
        </a:xfrm>
      </p:grpSpPr>
      <p:sp>
        <p:nvSpPr>
          <p:cNvPr id="184" name="Google Shape;184;p26"/>
          <p:cNvSpPr txBox="1"/>
          <p:nvPr>
            <p:ph idx="1" type="body"/>
          </p:nvPr>
        </p:nvSpPr>
        <p:spPr>
          <a:xfrm>
            <a:off x="539500" y="1257300"/>
            <a:ext cx="8141700" cy="3319200"/>
          </a:xfrm>
          <a:prstGeom prst="rect">
            <a:avLst/>
          </a:prstGeom>
          <a:noFill/>
          <a:ln>
            <a:noFill/>
          </a:ln>
        </p:spPr>
        <p:txBody>
          <a:bodyPr anchorCtr="0" anchor="t" bIns="91425" lIns="91425" spcFirstLastPara="1" rIns="91425" wrap="square" tIns="91425">
            <a:noAutofit/>
          </a:bodyPr>
          <a:lstStyle>
            <a:lvl1pPr indent="-342900" lvl="0" marL="457200" rtl="0">
              <a:spcBef>
                <a:spcPts val="0"/>
              </a:spcBef>
              <a:spcAft>
                <a:spcPts val="0"/>
              </a:spcAft>
              <a:buSzPts val="1800"/>
              <a:buFont typeface="Helvetica Neue"/>
              <a:buChar char="➔"/>
              <a:defRPr sz="1800">
                <a:latin typeface="Helvetica Neue"/>
                <a:ea typeface="Helvetica Neue"/>
                <a:cs typeface="Helvetica Neue"/>
                <a:sym typeface="Helvetica Neue"/>
              </a:defRPr>
            </a:lvl1pPr>
            <a:lvl2pPr indent="-317500" lvl="1" marL="914400" rtl="0">
              <a:spcBef>
                <a:spcPts val="0"/>
              </a:spcBef>
              <a:spcAft>
                <a:spcPts val="0"/>
              </a:spcAft>
              <a:buSzPts val="1400"/>
              <a:buFont typeface="Helvetica Neue"/>
              <a:buChar char="◆"/>
              <a:defRPr sz="1800">
                <a:latin typeface="Helvetica Neue"/>
                <a:ea typeface="Helvetica Neue"/>
                <a:cs typeface="Helvetica Neue"/>
                <a:sym typeface="Helvetica Neue"/>
              </a:defRPr>
            </a:lvl2pPr>
            <a:lvl3pPr indent="-342900" lvl="2" marL="1371600" rtl="0">
              <a:spcBef>
                <a:spcPts val="0"/>
              </a:spcBef>
              <a:spcAft>
                <a:spcPts val="0"/>
              </a:spcAft>
              <a:buSzPts val="1800"/>
              <a:buFont typeface="Helvetica Neue"/>
              <a:buChar char="●"/>
              <a:defRPr sz="1800">
                <a:latin typeface="Helvetica Neue"/>
                <a:ea typeface="Helvetica Neue"/>
                <a:cs typeface="Helvetica Neue"/>
                <a:sym typeface="Helvetica Neue"/>
              </a:defRPr>
            </a:lvl3pPr>
            <a:lvl4pPr indent="-342900" lvl="3" marL="1828800" rtl="0">
              <a:spcBef>
                <a:spcPts val="0"/>
              </a:spcBef>
              <a:spcAft>
                <a:spcPts val="0"/>
              </a:spcAft>
              <a:buSzPts val="1800"/>
              <a:buFont typeface="Helvetica Neue"/>
              <a:buChar char="○"/>
              <a:defRPr sz="1800">
                <a:latin typeface="Helvetica Neue"/>
                <a:ea typeface="Helvetica Neue"/>
                <a:cs typeface="Helvetica Neue"/>
                <a:sym typeface="Helvetica Neue"/>
              </a:defRPr>
            </a:lvl4pPr>
            <a:lvl5pPr indent="-317500" lvl="4" marL="2286000" rtl="0">
              <a:spcBef>
                <a:spcPts val="0"/>
              </a:spcBef>
              <a:spcAft>
                <a:spcPts val="0"/>
              </a:spcAft>
              <a:buSzPts val="1400"/>
              <a:buFont typeface="Helvetica Neue"/>
              <a:buChar char="◆"/>
              <a:defRPr sz="1800">
                <a:latin typeface="Helvetica Neue"/>
                <a:ea typeface="Helvetica Neue"/>
                <a:cs typeface="Helvetica Neue"/>
                <a:sym typeface="Helvetica Neue"/>
              </a:defRPr>
            </a:lvl5pPr>
            <a:lvl6pPr indent="-342900" lvl="5" marL="2743200" rtl="0">
              <a:spcBef>
                <a:spcPts val="0"/>
              </a:spcBef>
              <a:spcAft>
                <a:spcPts val="0"/>
              </a:spcAft>
              <a:buSzPts val="1800"/>
              <a:buFont typeface="Helvetica Neue"/>
              <a:buChar char="●"/>
              <a:defRPr sz="1800">
                <a:latin typeface="Helvetica Neue"/>
                <a:ea typeface="Helvetica Neue"/>
                <a:cs typeface="Helvetica Neue"/>
                <a:sym typeface="Helvetica Neue"/>
              </a:defRPr>
            </a:lvl6pPr>
            <a:lvl7pPr indent="-342900" lvl="6" marL="3200400" rtl="0">
              <a:spcBef>
                <a:spcPts val="0"/>
              </a:spcBef>
              <a:spcAft>
                <a:spcPts val="0"/>
              </a:spcAft>
              <a:buSzPts val="1800"/>
              <a:buFont typeface="Helvetica Neue"/>
              <a:buChar char="○"/>
              <a:defRPr sz="1800">
                <a:latin typeface="Helvetica Neue"/>
                <a:ea typeface="Helvetica Neue"/>
                <a:cs typeface="Helvetica Neue"/>
                <a:sym typeface="Helvetica Neue"/>
              </a:defRPr>
            </a:lvl7pPr>
            <a:lvl8pPr indent="-317500" lvl="7" marL="3657600" rtl="0">
              <a:spcBef>
                <a:spcPts val="0"/>
              </a:spcBef>
              <a:spcAft>
                <a:spcPts val="0"/>
              </a:spcAft>
              <a:buSzPts val="1400"/>
              <a:buFont typeface="Helvetica Neue"/>
              <a:buChar char="◆"/>
              <a:defRPr sz="1800">
                <a:latin typeface="Helvetica Neue"/>
                <a:ea typeface="Helvetica Neue"/>
                <a:cs typeface="Helvetica Neue"/>
                <a:sym typeface="Helvetica Neue"/>
              </a:defRPr>
            </a:lvl8pPr>
            <a:lvl9pPr indent="-342900" lvl="8" marL="4114800" rtl="0">
              <a:spcBef>
                <a:spcPts val="0"/>
              </a:spcBef>
              <a:spcAft>
                <a:spcPts val="0"/>
              </a:spcAft>
              <a:buSzPts val="1800"/>
              <a:buFont typeface="Helvetica Neue"/>
              <a:buChar char="●"/>
              <a:defRPr sz="1800">
                <a:latin typeface="Helvetica Neue"/>
                <a:ea typeface="Helvetica Neue"/>
                <a:cs typeface="Helvetica Neue"/>
                <a:sym typeface="Helvetica Neue"/>
              </a:defRPr>
            </a:lvl9pPr>
          </a:lstStyle>
          <a:p/>
        </p:txBody>
      </p:sp>
      <p:sp>
        <p:nvSpPr>
          <p:cNvPr id="185" name="Google Shape;185;p26"/>
          <p:cNvSpPr/>
          <p:nvPr/>
        </p:nvSpPr>
        <p:spPr>
          <a:xfrm>
            <a:off x="0" y="-7950"/>
            <a:ext cx="9144000" cy="1037700"/>
          </a:xfrm>
          <a:prstGeom prst="rect">
            <a:avLst/>
          </a:prstGeom>
          <a:solidFill>
            <a:srgbClr val="E4A4EE"/>
          </a:solidFill>
          <a:ln cap="flat" cmpd="sng" w="9525">
            <a:solidFill>
              <a:srgbClr val="E4A4E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26"/>
          <p:cNvSpPr txBox="1"/>
          <p:nvPr>
            <p:ph type="title"/>
          </p:nvPr>
        </p:nvSpPr>
        <p:spPr>
          <a:xfrm>
            <a:off x="1411200" y="58350"/>
            <a:ext cx="7502400" cy="905100"/>
          </a:xfrm>
          <a:prstGeom prst="rect">
            <a:avLst/>
          </a:prstGeom>
        </p:spPr>
        <p:txBody>
          <a:bodyPr anchorCtr="0" anchor="ctr" bIns="91425" lIns="91425" spcFirstLastPara="1" rIns="91425" wrap="square" tIns="91425">
            <a:noAutofit/>
          </a:bodyPr>
          <a:lstStyle>
            <a:lvl1pPr lvl="0" rtl="0">
              <a:spcBef>
                <a:spcPts val="0"/>
              </a:spcBef>
              <a:spcAft>
                <a:spcPts val="0"/>
              </a:spcAft>
              <a:buNone/>
              <a:defRPr b="1" sz="3000">
                <a:solidFill>
                  <a:srgbClr val="000000"/>
                </a:solidFill>
              </a:defRPr>
            </a:lvl1pPr>
            <a:lvl2pPr lvl="1" rtl="0">
              <a:spcBef>
                <a:spcPts val="0"/>
              </a:spcBef>
              <a:spcAft>
                <a:spcPts val="0"/>
              </a:spcAft>
              <a:buNone/>
              <a:defRPr>
                <a:solidFill>
                  <a:srgbClr val="000000"/>
                </a:solidFill>
              </a:defRPr>
            </a:lvl2pPr>
            <a:lvl3pPr lvl="2" rtl="0">
              <a:spcBef>
                <a:spcPts val="0"/>
              </a:spcBef>
              <a:spcAft>
                <a:spcPts val="0"/>
              </a:spcAft>
              <a:buNone/>
              <a:defRPr>
                <a:solidFill>
                  <a:srgbClr val="000000"/>
                </a:solidFill>
              </a:defRPr>
            </a:lvl3pPr>
            <a:lvl4pPr lvl="3" rtl="0">
              <a:spcBef>
                <a:spcPts val="0"/>
              </a:spcBef>
              <a:spcAft>
                <a:spcPts val="0"/>
              </a:spcAft>
              <a:buNone/>
              <a:defRPr>
                <a:solidFill>
                  <a:srgbClr val="000000"/>
                </a:solidFill>
              </a:defRPr>
            </a:lvl4pPr>
            <a:lvl5pPr lvl="4" rtl="0">
              <a:spcBef>
                <a:spcPts val="0"/>
              </a:spcBef>
              <a:spcAft>
                <a:spcPts val="0"/>
              </a:spcAft>
              <a:buNone/>
              <a:defRPr>
                <a:solidFill>
                  <a:srgbClr val="000000"/>
                </a:solidFill>
              </a:defRPr>
            </a:lvl5pPr>
            <a:lvl6pPr lvl="5" rtl="0">
              <a:spcBef>
                <a:spcPts val="0"/>
              </a:spcBef>
              <a:spcAft>
                <a:spcPts val="0"/>
              </a:spcAft>
              <a:buNone/>
              <a:defRPr>
                <a:solidFill>
                  <a:srgbClr val="000000"/>
                </a:solidFill>
              </a:defRPr>
            </a:lvl6pPr>
            <a:lvl7pPr lvl="6" rtl="0">
              <a:spcBef>
                <a:spcPts val="0"/>
              </a:spcBef>
              <a:spcAft>
                <a:spcPts val="0"/>
              </a:spcAft>
              <a:buNone/>
              <a:defRPr>
                <a:solidFill>
                  <a:srgbClr val="000000"/>
                </a:solidFill>
              </a:defRPr>
            </a:lvl7pPr>
            <a:lvl8pPr lvl="7" rtl="0">
              <a:spcBef>
                <a:spcPts val="0"/>
              </a:spcBef>
              <a:spcAft>
                <a:spcPts val="0"/>
              </a:spcAft>
              <a:buNone/>
              <a:defRPr>
                <a:solidFill>
                  <a:srgbClr val="000000"/>
                </a:solidFill>
              </a:defRPr>
            </a:lvl8pPr>
            <a:lvl9pPr lvl="8" rtl="0">
              <a:spcBef>
                <a:spcPts val="0"/>
              </a:spcBef>
              <a:spcAft>
                <a:spcPts val="0"/>
              </a:spcAft>
              <a:buNone/>
              <a:defRPr>
                <a:solidFill>
                  <a:srgbClr val="000000"/>
                </a:solidFill>
              </a:defRPr>
            </a:lvl9pPr>
          </a:lstStyle>
          <a:p/>
        </p:txBody>
      </p:sp>
      <p:sp>
        <p:nvSpPr>
          <p:cNvPr id="187" name="Google Shape;187;p26"/>
          <p:cNvSpPr/>
          <p:nvPr/>
        </p:nvSpPr>
        <p:spPr>
          <a:xfrm>
            <a:off x="230499" y="58351"/>
            <a:ext cx="904800" cy="9051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88" name="Google Shape;188;p26"/>
          <p:cNvPicPr preferRelativeResize="0"/>
          <p:nvPr/>
        </p:nvPicPr>
        <p:blipFill>
          <a:blip r:embed="rId2">
            <a:alphaModFix/>
          </a:blip>
          <a:stretch>
            <a:fillRect/>
          </a:stretch>
        </p:blipFill>
        <p:spPr>
          <a:xfrm>
            <a:off x="408587" y="236587"/>
            <a:ext cx="548640" cy="548640"/>
          </a:xfrm>
          <a:prstGeom prst="rect">
            <a:avLst/>
          </a:prstGeom>
          <a:noFill/>
          <a:ln>
            <a:noFill/>
          </a:ln>
        </p:spPr>
      </p:pic>
      <p:pic>
        <p:nvPicPr>
          <p:cNvPr id="189" name="Google Shape;189;p26"/>
          <p:cNvPicPr preferRelativeResize="0"/>
          <p:nvPr/>
        </p:nvPicPr>
        <p:blipFill>
          <a:blip r:embed="rId3">
            <a:alphaModFix/>
          </a:blip>
          <a:stretch>
            <a:fillRect/>
          </a:stretch>
        </p:blipFill>
        <p:spPr>
          <a:xfrm>
            <a:off x="8307700" y="4631534"/>
            <a:ext cx="604875" cy="393616"/>
          </a:xfrm>
          <a:prstGeom prst="rect">
            <a:avLst/>
          </a:prstGeom>
          <a:noFill/>
          <a:ln>
            <a:noFill/>
          </a:ln>
        </p:spPr>
      </p:pic>
      <p:sp>
        <p:nvSpPr>
          <p:cNvPr id="190" name="Google Shape;190;p26"/>
          <p:cNvSpPr/>
          <p:nvPr/>
        </p:nvSpPr>
        <p:spPr>
          <a:xfrm>
            <a:off x="230500" y="4800591"/>
            <a:ext cx="2743200" cy="228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600">
                <a:latin typeface="Helvetica Neue"/>
                <a:ea typeface="Helvetica Neue"/>
                <a:cs typeface="Helvetica Neue"/>
                <a:sym typeface="Helvetica Neue"/>
              </a:rPr>
              <a:t>Project Set Up</a:t>
            </a:r>
            <a:endParaRPr b="1" sz="1600">
              <a:latin typeface="Helvetica Neue"/>
              <a:ea typeface="Helvetica Neue"/>
              <a:cs typeface="Helvetica Neue"/>
              <a:sym typeface="Helvetica Neue"/>
            </a:endParaRPr>
          </a:p>
        </p:txBody>
      </p:sp>
    </p:spTree>
  </p:cSld>
  <p:clrMapOvr>
    <a:masterClrMapping/>
  </p:clrMapOvr>
  <p:extLst>
    <p:ext uri="{DCECCB84-F9BA-43D5-87BE-67443E8EF086}">
      <p15:sldGuideLst>
        <p15:guide id="1" pos="2880">
          <p15:clr>
            <a:srgbClr val="9AA0A6"/>
          </p15:clr>
        </p15:guide>
        <p15:guide id="2" pos="145">
          <p15:clr>
            <a:srgbClr val="9AA0A6"/>
          </p15:clr>
        </p15:guide>
        <p15:guide id="3" pos="336">
          <p15:clr>
            <a:srgbClr val="9AA0A6"/>
          </p15:clr>
        </p15:guide>
        <p15:guide id="4" pos="5424">
          <p15:clr>
            <a:srgbClr val="9AA0A6"/>
          </p15:clr>
        </p15:guide>
        <p15:guide id="5" pos="5615">
          <p15:clr>
            <a:srgbClr val="9AA0A6"/>
          </p15:clr>
        </p15:guide>
        <p15:guide id="6" orient="horz" pos="648">
          <p15:clr>
            <a:srgbClr val="9AA0A6"/>
          </p15:clr>
        </p15:guide>
        <p15:guide id="7" orient="horz" pos="1873">
          <p15:clr>
            <a:srgbClr val="9AA0A6"/>
          </p15:clr>
        </p15:guide>
        <p15:guide id="8" orient="horz" pos="2917">
          <p15:clr>
            <a:srgbClr val="9AA0A6"/>
          </p15:clr>
        </p15:guide>
        <p15:guide id="9" orient="horz" pos="3165">
          <p15:clr>
            <a:srgbClr val="9AA0A6"/>
          </p15:clr>
        </p15:guide>
        <p15:guide id="10" orient="horz" pos="792">
          <p15:clr>
            <a:srgbClr val="9AA0A6"/>
          </p15:clr>
        </p15:guide>
      </p15:sldGuideLst>
    </p:ext>
  </p:extLst>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1">
  <p:cSld name="CUSTOM">
    <p:spTree>
      <p:nvGrpSpPr>
        <p:cNvPr id="191" name="Shape 191"/>
        <p:cNvGrpSpPr/>
        <p:nvPr/>
      </p:nvGrpSpPr>
      <p:grpSpPr>
        <a:xfrm>
          <a:off x="0" y="0"/>
          <a:ext cx="0" cy="0"/>
          <a:chOff x="0" y="0"/>
          <a:chExt cx="0" cy="0"/>
        </a:xfrm>
      </p:grpSpPr>
      <p:pic>
        <p:nvPicPr>
          <p:cNvPr id="192" name="Google Shape;192;p27"/>
          <p:cNvPicPr preferRelativeResize="0"/>
          <p:nvPr/>
        </p:nvPicPr>
        <p:blipFill>
          <a:blip r:embed="rId2">
            <a:alphaModFix/>
          </a:blip>
          <a:stretch>
            <a:fillRect/>
          </a:stretch>
        </p:blipFill>
        <p:spPr>
          <a:xfrm>
            <a:off x="181407" y="2670952"/>
            <a:ext cx="935188" cy="935190"/>
          </a:xfrm>
          <a:prstGeom prst="rect">
            <a:avLst/>
          </a:prstGeom>
          <a:noFill/>
          <a:ln>
            <a:noFill/>
          </a:ln>
        </p:spPr>
      </p:pic>
      <p:pic>
        <p:nvPicPr>
          <p:cNvPr id="193" name="Google Shape;193;p27"/>
          <p:cNvPicPr preferRelativeResize="0"/>
          <p:nvPr/>
        </p:nvPicPr>
        <p:blipFill>
          <a:blip r:embed="rId3">
            <a:alphaModFix/>
          </a:blip>
          <a:stretch>
            <a:fillRect/>
          </a:stretch>
        </p:blipFill>
        <p:spPr>
          <a:xfrm>
            <a:off x="123612" y="1131341"/>
            <a:ext cx="862127" cy="862129"/>
          </a:xfrm>
          <a:prstGeom prst="rect">
            <a:avLst/>
          </a:prstGeom>
          <a:noFill/>
          <a:ln>
            <a:noFill/>
          </a:ln>
        </p:spPr>
      </p:pic>
      <p:pic>
        <p:nvPicPr>
          <p:cNvPr id="194" name="Google Shape;194;p27"/>
          <p:cNvPicPr preferRelativeResize="0"/>
          <p:nvPr/>
        </p:nvPicPr>
        <p:blipFill>
          <a:blip r:embed="rId4">
            <a:alphaModFix/>
          </a:blip>
          <a:stretch>
            <a:fillRect/>
          </a:stretch>
        </p:blipFill>
        <p:spPr>
          <a:xfrm>
            <a:off x="2795227" y="196151"/>
            <a:ext cx="935188" cy="935190"/>
          </a:xfrm>
          <a:prstGeom prst="rect">
            <a:avLst/>
          </a:prstGeom>
          <a:noFill/>
          <a:ln>
            <a:noFill/>
          </a:ln>
        </p:spPr>
      </p:pic>
      <p:pic>
        <p:nvPicPr>
          <p:cNvPr id="195" name="Google Shape;195;p27"/>
          <p:cNvPicPr preferRelativeResize="0"/>
          <p:nvPr/>
        </p:nvPicPr>
        <p:blipFill>
          <a:blip r:embed="rId5">
            <a:alphaModFix/>
          </a:blip>
          <a:stretch>
            <a:fillRect/>
          </a:stretch>
        </p:blipFill>
        <p:spPr>
          <a:xfrm>
            <a:off x="3494014" y="2397141"/>
            <a:ext cx="862127" cy="862129"/>
          </a:xfrm>
          <a:prstGeom prst="rect">
            <a:avLst/>
          </a:prstGeom>
          <a:noFill/>
          <a:ln>
            <a:noFill/>
          </a:ln>
        </p:spPr>
      </p:pic>
      <p:pic>
        <p:nvPicPr>
          <p:cNvPr id="196" name="Google Shape;196;p27"/>
          <p:cNvPicPr preferRelativeResize="0"/>
          <p:nvPr/>
        </p:nvPicPr>
        <p:blipFill>
          <a:blip r:embed="rId6">
            <a:alphaModFix/>
          </a:blip>
          <a:stretch>
            <a:fillRect/>
          </a:stretch>
        </p:blipFill>
        <p:spPr>
          <a:xfrm>
            <a:off x="2807415" y="1382679"/>
            <a:ext cx="862127" cy="862129"/>
          </a:xfrm>
          <a:prstGeom prst="rect">
            <a:avLst/>
          </a:prstGeom>
          <a:noFill/>
          <a:ln>
            <a:noFill/>
          </a:ln>
        </p:spPr>
      </p:pic>
      <p:pic>
        <p:nvPicPr>
          <p:cNvPr id="197" name="Google Shape;197;p27"/>
          <p:cNvPicPr preferRelativeResize="0"/>
          <p:nvPr/>
        </p:nvPicPr>
        <p:blipFill>
          <a:blip r:embed="rId7">
            <a:alphaModFix/>
          </a:blip>
          <a:stretch>
            <a:fillRect/>
          </a:stretch>
        </p:blipFill>
        <p:spPr>
          <a:xfrm>
            <a:off x="4190728" y="1687241"/>
            <a:ext cx="628330" cy="628332"/>
          </a:xfrm>
          <a:prstGeom prst="rect">
            <a:avLst/>
          </a:prstGeom>
          <a:noFill/>
          <a:ln>
            <a:noFill/>
          </a:ln>
        </p:spPr>
      </p:pic>
      <p:pic>
        <p:nvPicPr>
          <p:cNvPr id="198" name="Google Shape;198;p27"/>
          <p:cNvPicPr preferRelativeResize="0"/>
          <p:nvPr/>
        </p:nvPicPr>
        <p:blipFill>
          <a:blip r:embed="rId8">
            <a:alphaModFix/>
          </a:blip>
          <a:stretch>
            <a:fillRect/>
          </a:stretch>
        </p:blipFill>
        <p:spPr>
          <a:xfrm>
            <a:off x="1351047" y="597990"/>
            <a:ext cx="935188" cy="935190"/>
          </a:xfrm>
          <a:prstGeom prst="rect">
            <a:avLst/>
          </a:prstGeom>
          <a:noFill/>
          <a:ln>
            <a:noFill/>
          </a:ln>
        </p:spPr>
      </p:pic>
      <p:pic>
        <p:nvPicPr>
          <p:cNvPr id="199" name="Google Shape;199;p27"/>
          <p:cNvPicPr preferRelativeResize="0"/>
          <p:nvPr/>
        </p:nvPicPr>
        <p:blipFill>
          <a:blip r:embed="rId9">
            <a:alphaModFix/>
          </a:blip>
          <a:stretch>
            <a:fillRect/>
          </a:stretch>
        </p:blipFill>
        <p:spPr>
          <a:xfrm>
            <a:off x="181400" y="74575"/>
            <a:ext cx="935188" cy="935190"/>
          </a:xfrm>
          <a:prstGeom prst="rect">
            <a:avLst/>
          </a:prstGeom>
          <a:noFill/>
          <a:ln>
            <a:noFill/>
          </a:ln>
        </p:spPr>
      </p:pic>
      <p:pic>
        <p:nvPicPr>
          <p:cNvPr id="200" name="Google Shape;200;p27"/>
          <p:cNvPicPr preferRelativeResize="0"/>
          <p:nvPr/>
        </p:nvPicPr>
        <p:blipFill>
          <a:blip r:embed="rId10">
            <a:alphaModFix/>
          </a:blip>
          <a:stretch>
            <a:fillRect/>
          </a:stretch>
        </p:blipFill>
        <p:spPr>
          <a:xfrm>
            <a:off x="3927718" y="490082"/>
            <a:ext cx="935188" cy="935190"/>
          </a:xfrm>
          <a:prstGeom prst="rect">
            <a:avLst/>
          </a:prstGeom>
          <a:noFill/>
          <a:ln>
            <a:noFill/>
          </a:ln>
        </p:spPr>
      </p:pic>
      <p:pic>
        <p:nvPicPr>
          <p:cNvPr id="201" name="Google Shape;201;p27"/>
          <p:cNvPicPr preferRelativeResize="0"/>
          <p:nvPr/>
        </p:nvPicPr>
        <p:blipFill>
          <a:blip r:embed="rId11">
            <a:alphaModFix/>
          </a:blip>
          <a:stretch>
            <a:fillRect/>
          </a:stretch>
        </p:blipFill>
        <p:spPr>
          <a:xfrm>
            <a:off x="2052097" y="2395305"/>
            <a:ext cx="935188" cy="935190"/>
          </a:xfrm>
          <a:prstGeom prst="rect">
            <a:avLst/>
          </a:prstGeom>
          <a:noFill/>
          <a:ln>
            <a:noFill/>
          </a:ln>
        </p:spPr>
      </p:pic>
      <p:pic>
        <p:nvPicPr>
          <p:cNvPr id="202" name="Google Shape;202;p27"/>
          <p:cNvPicPr preferRelativeResize="0"/>
          <p:nvPr/>
        </p:nvPicPr>
        <p:blipFill>
          <a:blip r:embed="rId12">
            <a:alphaModFix/>
          </a:blip>
          <a:stretch>
            <a:fillRect/>
          </a:stretch>
        </p:blipFill>
        <p:spPr>
          <a:xfrm>
            <a:off x="1178750" y="3400240"/>
            <a:ext cx="935188" cy="935190"/>
          </a:xfrm>
          <a:prstGeom prst="rect">
            <a:avLst/>
          </a:prstGeom>
          <a:noFill/>
          <a:ln>
            <a:noFill/>
          </a:ln>
        </p:spPr>
      </p:pic>
      <p:pic>
        <p:nvPicPr>
          <p:cNvPr id="203" name="Google Shape;203;p27"/>
          <p:cNvPicPr preferRelativeResize="0"/>
          <p:nvPr/>
        </p:nvPicPr>
        <p:blipFill>
          <a:blip r:embed="rId13">
            <a:alphaModFix/>
          </a:blip>
          <a:stretch>
            <a:fillRect/>
          </a:stretch>
        </p:blipFill>
        <p:spPr>
          <a:xfrm>
            <a:off x="7022245" y="137688"/>
            <a:ext cx="935188" cy="935190"/>
          </a:xfrm>
          <a:prstGeom prst="rect">
            <a:avLst/>
          </a:prstGeom>
          <a:noFill/>
          <a:ln>
            <a:noFill/>
          </a:ln>
        </p:spPr>
      </p:pic>
      <p:pic>
        <p:nvPicPr>
          <p:cNvPr id="204" name="Google Shape;204;p27"/>
          <p:cNvPicPr preferRelativeResize="0"/>
          <p:nvPr/>
        </p:nvPicPr>
        <p:blipFill>
          <a:blip r:embed="rId14">
            <a:alphaModFix/>
          </a:blip>
          <a:stretch>
            <a:fillRect/>
          </a:stretch>
        </p:blipFill>
        <p:spPr>
          <a:xfrm>
            <a:off x="6407896" y="3090711"/>
            <a:ext cx="935188" cy="935190"/>
          </a:xfrm>
          <a:prstGeom prst="rect">
            <a:avLst/>
          </a:prstGeom>
          <a:noFill/>
          <a:ln>
            <a:noFill/>
          </a:ln>
        </p:spPr>
      </p:pic>
      <p:pic>
        <p:nvPicPr>
          <p:cNvPr id="205" name="Google Shape;205;p27"/>
          <p:cNvPicPr preferRelativeResize="0"/>
          <p:nvPr/>
        </p:nvPicPr>
        <p:blipFill>
          <a:blip r:embed="rId15">
            <a:alphaModFix/>
          </a:blip>
          <a:stretch>
            <a:fillRect/>
          </a:stretch>
        </p:blipFill>
        <p:spPr>
          <a:xfrm>
            <a:off x="5040320" y="1799101"/>
            <a:ext cx="935188" cy="935190"/>
          </a:xfrm>
          <a:prstGeom prst="rect">
            <a:avLst/>
          </a:prstGeom>
          <a:noFill/>
          <a:ln>
            <a:noFill/>
          </a:ln>
        </p:spPr>
      </p:pic>
      <p:pic>
        <p:nvPicPr>
          <p:cNvPr id="206" name="Google Shape;206;p27"/>
          <p:cNvPicPr preferRelativeResize="0"/>
          <p:nvPr/>
        </p:nvPicPr>
        <p:blipFill>
          <a:blip r:embed="rId16">
            <a:alphaModFix/>
          </a:blip>
          <a:stretch>
            <a:fillRect/>
          </a:stretch>
        </p:blipFill>
        <p:spPr>
          <a:xfrm>
            <a:off x="5174590" y="196151"/>
            <a:ext cx="935188" cy="935190"/>
          </a:xfrm>
          <a:prstGeom prst="rect">
            <a:avLst/>
          </a:prstGeom>
          <a:noFill/>
          <a:ln>
            <a:noFill/>
          </a:ln>
        </p:spPr>
      </p:pic>
      <p:pic>
        <p:nvPicPr>
          <p:cNvPr id="207" name="Google Shape;207;p27"/>
          <p:cNvPicPr preferRelativeResize="0"/>
          <p:nvPr/>
        </p:nvPicPr>
        <p:blipFill>
          <a:blip r:embed="rId17">
            <a:alphaModFix/>
          </a:blip>
          <a:stretch>
            <a:fillRect/>
          </a:stretch>
        </p:blipFill>
        <p:spPr>
          <a:xfrm>
            <a:off x="946189" y="1799106"/>
            <a:ext cx="935188" cy="935190"/>
          </a:xfrm>
          <a:prstGeom prst="rect">
            <a:avLst/>
          </a:prstGeom>
          <a:noFill/>
          <a:ln>
            <a:noFill/>
          </a:ln>
        </p:spPr>
      </p:pic>
      <p:pic>
        <p:nvPicPr>
          <p:cNvPr id="208" name="Google Shape;208;p27"/>
          <p:cNvPicPr preferRelativeResize="0"/>
          <p:nvPr/>
        </p:nvPicPr>
        <p:blipFill>
          <a:blip r:embed="rId18">
            <a:alphaModFix/>
          </a:blip>
          <a:stretch>
            <a:fillRect/>
          </a:stretch>
        </p:blipFill>
        <p:spPr>
          <a:xfrm>
            <a:off x="3883872" y="3475609"/>
            <a:ext cx="935188" cy="935190"/>
          </a:xfrm>
          <a:prstGeom prst="rect">
            <a:avLst/>
          </a:prstGeom>
          <a:noFill/>
          <a:ln>
            <a:noFill/>
          </a:ln>
        </p:spPr>
      </p:pic>
      <p:pic>
        <p:nvPicPr>
          <p:cNvPr id="209" name="Google Shape;209;p27"/>
          <p:cNvPicPr preferRelativeResize="0"/>
          <p:nvPr/>
        </p:nvPicPr>
        <p:blipFill>
          <a:blip r:embed="rId19">
            <a:alphaModFix/>
          </a:blip>
          <a:stretch>
            <a:fillRect/>
          </a:stretch>
        </p:blipFill>
        <p:spPr>
          <a:xfrm>
            <a:off x="2718625" y="3340847"/>
            <a:ext cx="935188" cy="935190"/>
          </a:xfrm>
          <a:prstGeom prst="rect">
            <a:avLst/>
          </a:prstGeom>
          <a:noFill/>
          <a:ln>
            <a:noFill/>
          </a:ln>
        </p:spPr>
      </p:pic>
      <p:pic>
        <p:nvPicPr>
          <p:cNvPr id="210" name="Google Shape;210;p27"/>
          <p:cNvPicPr preferRelativeResize="0"/>
          <p:nvPr/>
        </p:nvPicPr>
        <p:blipFill>
          <a:blip r:embed="rId20">
            <a:alphaModFix/>
          </a:blip>
          <a:stretch>
            <a:fillRect/>
          </a:stretch>
        </p:blipFill>
        <p:spPr>
          <a:xfrm>
            <a:off x="5255844" y="3161450"/>
            <a:ext cx="935188" cy="935190"/>
          </a:xfrm>
          <a:prstGeom prst="rect">
            <a:avLst/>
          </a:prstGeom>
          <a:noFill/>
          <a:ln>
            <a:noFill/>
          </a:ln>
        </p:spPr>
      </p:pic>
      <p:pic>
        <p:nvPicPr>
          <p:cNvPr id="211" name="Google Shape;211;p27"/>
          <p:cNvPicPr preferRelativeResize="0"/>
          <p:nvPr/>
        </p:nvPicPr>
        <p:blipFill>
          <a:blip r:embed="rId21">
            <a:alphaModFix/>
          </a:blip>
          <a:stretch>
            <a:fillRect/>
          </a:stretch>
        </p:blipFill>
        <p:spPr>
          <a:xfrm>
            <a:off x="6568573" y="2012755"/>
            <a:ext cx="935188" cy="935190"/>
          </a:xfrm>
          <a:prstGeom prst="rect">
            <a:avLst/>
          </a:prstGeom>
          <a:noFill/>
          <a:ln>
            <a:noFill/>
          </a:ln>
        </p:spPr>
      </p:pic>
      <p:pic>
        <p:nvPicPr>
          <p:cNvPr id="212" name="Google Shape;212;p27"/>
          <p:cNvPicPr preferRelativeResize="0"/>
          <p:nvPr/>
        </p:nvPicPr>
        <p:blipFill>
          <a:blip r:embed="rId22">
            <a:alphaModFix/>
          </a:blip>
          <a:stretch>
            <a:fillRect/>
          </a:stretch>
        </p:blipFill>
        <p:spPr>
          <a:xfrm>
            <a:off x="7921161" y="2608763"/>
            <a:ext cx="935188" cy="935190"/>
          </a:xfrm>
          <a:prstGeom prst="rect">
            <a:avLst/>
          </a:prstGeom>
          <a:noFill/>
          <a:ln>
            <a:noFill/>
          </a:ln>
        </p:spPr>
      </p:pic>
      <p:pic>
        <p:nvPicPr>
          <p:cNvPr id="213" name="Google Shape;213;p27"/>
          <p:cNvPicPr preferRelativeResize="0"/>
          <p:nvPr/>
        </p:nvPicPr>
        <p:blipFill>
          <a:blip r:embed="rId23">
            <a:alphaModFix/>
          </a:blip>
          <a:stretch>
            <a:fillRect/>
          </a:stretch>
        </p:blipFill>
        <p:spPr>
          <a:xfrm>
            <a:off x="6109765" y="1094819"/>
            <a:ext cx="935188" cy="935190"/>
          </a:xfrm>
          <a:prstGeom prst="rect">
            <a:avLst/>
          </a:prstGeom>
          <a:noFill/>
          <a:ln>
            <a:noFill/>
          </a:ln>
        </p:spPr>
      </p:pic>
      <p:pic>
        <p:nvPicPr>
          <p:cNvPr id="214" name="Google Shape;214;p27"/>
          <p:cNvPicPr preferRelativeResize="0"/>
          <p:nvPr/>
        </p:nvPicPr>
        <p:blipFill>
          <a:blip r:embed="rId24">
            <a:alphaModFix/>
          </a:blip>
          <a:stretch>
            <a:fillRect/>
          </a:stretch>
        </p:blipFill>
        <p:spPr>
          <a:xfrm>
            <a:off x="7957437" y="1188122"/>
            <a:ext cx="935188" cy="93519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acher Resources">
  <p:cSld name="CUSTOM_1">
    <p:bg>
      <p:bgPr>
        <a:solidFill>
          <a:srgbClr val="F3F3F3"/>
        </a:solidFill>
      </p:bgPr>
    </p:bg>
    <p:spTree>
      <p:nvGrpSpPr>
        <p:cNvPr id="24" name="Shape 24"/>
        <p:cNvGrpSpPr/>
        <p:nvPr/>
      </p:nvGrpSpPr>
      <p:grpSpPr>
        <a:xfrm>
          <a:off x="0" y="0"/>
          <a:ext cx="0" cy="0"/>
          <a:chOff x="0" y="0"/>
          <a:chExt cx="0" cy="0"/>
        </a:xfrm>
      </p:grpSpPr>
      <p:sp>
        <p:nvSpPr>
          <p:cNvPr id="25" name="Google Shape;25;p4"/>
          <p:cNvSpPr txBox="1"/>
          <p:nvPr/>
        </p:nvSpPr>
        <p:spPr>
          <a:xfrm>
            <a:off x="530346" y="452705"/>
            <a:ext cx="8229600" cy="57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3000">
                <a:latin typeface="Helvetica Neue"/>
                <a:ea typeface="Helvetica Neue"/>
                <a:cs typeface="Helvetica Neue"/>
                <a:sym typeface="Helvetica Neue"/>
              </a:rPr>
              <a:t>Teacher Resources</a:t>
            </a:r>
            <a:endParaRPr b="1" sz="3000">
              <a:latin typeface="Helvetica Neue"/>
              <a:ea typeface="Helvetica Neue"/>
              <a:cs typeface="Helvetica Neue"/>
              <a:sym typeface="Helvetica Neue"/>
            </a:endParaRPr>
          </a:p>
        </p:txBody>
      </p:sp>
      <p:sp>
        <p:nvSpPr>
          <p:cNvPr id="26" name="Google Shape;26;p4"/>
          <p:cNvSpPr txBox="1"/>
          <p:nvPr>
            <p:ph idx="1" type="subTitle"/>
          </p:nvPr>
        </p:nvSpPr>
        <p:spPr>
          <a:xfrm>
            <a:off x="530350" y="1343500"/>
            <a:ext cx="8074200" cy="3283500"/>
          </a:xfrm>
          <a:prstGeom prst="rect">
            <a:avLst/>
          </a:prstGeom>
          <a:noFill/>
          <a:ln>
            <a:noFill/>
          </a:ln>
        </p:spPr>
        <p:txBody>
          <a:bodyPr anchorCtr="0" anchor="t" bIns="91425" lIns="91425" spcFirstLastPara="1" rIns="91425" wrap="square" tIns="91425">
            <a:noAutofit/>
          </a:bodyPr>
          <a:lstStyle>
            <a:lvl1pPr indent="-228600" lvl="0" marL="457200">
              <a:spcBef>
                <a:spcPts val="0"/>
              </a:spcBef>
              <a:spcAft>
                <a:spcPts val="0"/>
              </a:spcAft>
              <a:buFont typeface="Helvetica Neue"/>
              <a:buNone/>
              <a:defRPr>
                <a:latin typeface="Helvetica Neue"/>
                <a:ea typeface="Helvetica Neue"/>
                <a:cs typeface="Helvetica Neue"/>
                <a:sym typeface="Helvetica Neue"/>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pic>
        <p:nvPicPr>
          <p:cNvPr id="27" name="Google Shape;27;p4"/>
          <p:cNvPicPr preferRelativeResize="0"/>
          <p:nvPr/>
        </p:nvPicPr>
        <p:blipFill>
          <a:blip r:embed="rId2">
            <a:alphaModFix/>
          </a:blip>
          <a:stretch>
            <a:fillRect/>
          </a:stretch>
        </p:blipFill>
        <p:spPr>
          <a:xfrm>
            <a:off x="230500" y="4631550"/>
            <a:ext cx="604885" cy="393600"/>
          </a:xfrm>
          <a:prstGeom prst="rect">
            <a:avLst/>
          </a:prstGeom>
          <a:noFill/>
          <a:ln>
            <a:noFill/>
          </a:ln>
        </p:spPr>
      </p:pic>
      <p:sp>
        <p:nvSpPr>
          <p:cNvPr id="28" name="Google Shape;28;p4"/>
          <p:cNvSpPr/>
          <p:nvPr/>
        </p:nvSpPr>
        <p:spPr>
          <a:xfrm>
            <a:off x="6303525" y="85620"/>
            <a:ext cx="2743200" cy="223800"/>
          </a:xfrm>
          <a:prstGeom prst="rect">
            <a:avLst/>
          </a:prstGeom>
          <a:noFill/>
          <a:ln>
            <a:noFill/>
          </a:ln>
          <a:effectLst>
            <a:outerShdw rotWithShape="0" algn="bl" dir="4860000" dist="9525">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E4A4EE"/>
                </a:solidFill>
                <a:latin typeface="Helvetica Neue"/>
                <a:ea typeface="Helvetica Neue"/>
                <a:cs typeface="Helvetica Neue"/>
                <a:sym typeface="Helvetica Neue"/>
              </a:rPr>
              <a:t>DELETE AFTER PREP</a:t>
            </a:r>
            <a:endParaRPr b="1" sz="1600">
              <a:solidFill>
                <a:srgbClr val="E4A4EE"/>
              </a:solidFill>
              <a:latin typeface="Helvetica Neue"/>
              <a:ea typeface="Helvetica Neue"/>
              <a:cs typeface="Helvetica Neue"/>
              <a:sym typeface="Helvetica Neue"/>
            </a:endParaRPr>
          </a:p>
        </p:txBody>
      </p:sp>
      <p:sp>
        <p:nvSpPr>
          <p:cNvPr id="29" name="Google Shape;29;p4"/>
          <p:cNvSpPr/>
          <p:nvPr/>
        </p:nvSpPr>
        <p:spPr>
          <a:xfrm>
            <a:off x="6303525" y="4801345"/>
            <a:ext cx="2743200" cy="223800"/>
          </a:xfrm>
          <a:prstGeom prst="rect">
            <a:avLst/>
          </a:prstGeom>
          <a:noFill/>
          <a:ln>
            <a:noFill/>
          </a:ln>
          <a:effectLst>
            <a:outerShdw rotWithShape="0" algn="bl" dir="4860000" dist="9525">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E4A4EE"/>
                </a:solidFill>
                <a:latin typeface="Helvetica Neue"/>
                <a:ea typeface="Helvetica Neue"/>
                <a:cs typeface="Helvetica Neue"/>
                <a:sym typeface="Helvetica Neue"/>
              </a:rPr>
              <a:t>DELETE AFTER PREP</a:t>
            </a:r>
            <a:endParaRPr b="1" sz="1600">
              <a:solidFill>
                <a:srgbClr val="E4A4EE"/>
              </a:solidFill>
              <a:latin typeface="Helvetica Neue"/>
              <a:ea typeface="Helvetica Neue"/>
              <a:cs typeface="Helvetica Neue"/>
              <a:sym typeface="Helvetica Neue"/>
            </a:endParaRPr>
          </a:p>
        </p:txBody>
      </p:sp>
    </p:spTree>
  </p:cSld>
  <p:clrMapOvr>
    <a:masterClrMapping/>
  </p:clrMapOvr>
  <p:extLst>
    <p:ext uri="{DCECCB84-F9BA-43D5-87BE-67443E8EF086}">
      <p15:sldGuideLst>
        <p15:guide id="1" pos="334">
          <p15:clr>
            <a:srgbClr val="FA7B17"/>
          </p15:clr>
        </p15:guide>
        <p15:guide id="2" pos="5420">
          <p15:clr>
            <a:srgbClr val="FA7B17"/>
          </p15:clr>
        </p15:guide>
        <p15:guide id="3" pos="144">
          <p15:clr>
            <a:srgbClr val="FA7B17"/>
          </p15:clr>
        </p15:guide>
        <p15:guide id="4" pos="5616">
          <p15:clr>
            <a:srgbClr val="FA7B17"/>
          </p15:clr>
        </p15:guide>
        <p15:guide id="5" pos="2880">
          <p15:clr>
            <a:srgbClr val="FA7B17"/>
          </p15:clr>
        </p15:guide>
        <p15:guide id="6" orient="horz" pos="648">
          <p15:clr>
            <a:srgbClr val="FA7B17"/>
          </p15:clr>
        </p15:guide>
        <p15:guide id="7" orient="horz" pos="2915">
          <p15:clr>
            <a:srgbClr val="FA7B17"/>
          </p15:clr>
        </p15:guide>
        <p15:guide id="8" orient="horz" pos="3162">
          <p15:clr>
            <a:srgbClr val="FA7B17"/>
          </p15:clr>
        </p15:guide>
        <p15:guide id="9" orient="horz" pos="1880">
          <p15:clr>
            <a:srgbClr val="FA7B17"/>
          </p15:clr>
        </p15:guide>
        <p15:guide id="10" orient="horz" pos="846">
          <p15:clr>
            <a:srgbClr val="FA7B17"/>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acher Preparation">
  <p:cSld name="CUSTOM_1_1">
    <p:bg>
      <p:bgPr>
        <a:solidFill>
          <a:srgbClr val="F3F3F3"/>
        </a:solidFill>
      </p:bgPr>
    </p:bg>
    <p:spTree>
      <p:nvGrpSpPr>
        <p:cNvPr id="30" name="Shape 30"/>
        <p:cNvGrpSpPr/>
        <p:nvPr/>
      </p:nvGrpSpPr>
      <p:grpSpPr>
        <a:xfrm>
          <a:off x="0" y="0"/>
          <a:ext cx="0" cy="0"/>
          <a:chOff x="0" y="0"/>
          <a:chExt cx="0" cy="0"/>
        </a:xfrm>
      </p:grpSpPr>
      <p:sp>
        <p:nvSpPr>
          <p:cNvPr id="31" name="Google Shape;31;p5"/>
          <p:cNvSpPr txBox="1"/>
          <p:nvPr/>
        </p:nvSpPr>
        <p:spPr>
          <a:xfrm>
            <a:off x="530346" y="448130"/>
            <a:ext cx="8229600" cy="57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3000">
                <a:latin typeface="Helvetica Neue"/>
                <a:ea typeface="Helvetica Neue"/>
                <a:cs typeface="Helvetica Neue"/>
                <a:sym typeface="Helvetica Neue"/>
              </a:rPr>
              <a:t>Teacher Preparation</a:t>
            </a:r>
            <a:endParaRPr b="1" sz="3000">
              <a:latin typeface="Helvetica Neue"/>
              <a:ea typeface="Helvetica Neue"/>
              <a:cs typeface="Helvetica Neue"/>
              <a:sym typeface="Helvetica Neue"/>
            </a:endParaRPr>
          </a:p>
        </p:txBody>
      </p:sp>
      <p:sp>
        <p:nvSpPr>
          <p:cNvPr id="32" name="Google Shape;32;p5"/>
          <p:cNvSpPr txBox="1"/>
          <p:nvPr>
            <p:ph idx="1" type="subTitle"/>
          </p:nvPr>
        </p:nvSpPr>
        <p:spPr>
          <a:xfrm>
            <a:off x="530350" y="1343500"/>
            <a:ext cx="8074200" cy="3283500"/>
          </a:xfrm>
          <a:prstGeom prst="rect">
            <a:avLst/>
          </a:prstGeom>
          <a:noFill/>
          <a:ln>
            <a:noFill/>
          </a:ln>
        </p:spPr>
        <p:txBody>
          <a:bodyPr anchorCtr="0" anchor="t" bIns="91425" lIns="91425" spcFirstLastPara="1" rIns="91425" wrap="square" tIns="91425">
            <a:noAutofit/>
          </a:bodyPr>
          <a:lstStyle>
            <a:lvl1pPr indent="-228600" lvl="0" marL="457200" rtl="0">
              <a:spcBef>
                <a:spcPts val="0"/>
              </a:spcBef>
              <a:spcAft>
                <a:spcPts val="0"/>
              </a:spcAft>
              <a:buFont typeface="Helvetica Neue"/>
              <a:buNone/>
              <a:defRPr>
                <a:latin typeface="Helvetica Neue"/>
                <a:ea typeface="Helvetica Neue"/>
                <a:cs typeface="Helvetica Neue"/>
                <a:sym typeface="Helvetica Neu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pic>
        <p:nvPicPr>
          <p:cNvPr id="33" name="Google Shape;33;p5"/>
          <p:cNvPicPr preferRelativeResize="0"/>
          <p:nvPr/>
        </p:nvPicPr>
        <p:blipFill>
          <a:blip r:embed="rId2">
            <a:alphaModFix/>
          </a:blip>
          <a:stretch>
            <a:fillRect/>
          </a:stretch>
        </p:blipFill>
        <p:spPr>
          <a:xfrm>
            <a:off x="230500" y="4631550"/>
            <a:ext cx="604885" cy="393600"/>
          </a:xfrm>
          <a:prstGeom prst="rect">
            <a:avLst/>
          </a:prstGeom>
          <a:noFill/>
          <a:ln>
            <a:noFill/>
          </a:ln>
        </p:spPr>
      </p:pic>
      <p:sp>
        <p:nvSpPr>
          <p:cNvPr id="34" name="Google Shape;34;p5"/>
          <p:cNvSpPr/>
          <p:nvPr/>
        </p:nvSpPr>
        <p:spPr>
          <a:xfrm>
            <a:off x="6303525" y="85620"/>
            <a:ext cx="2743200" cy="223800"/>
          </a:xfrm>
          <a:prstGeom prst="rect">
            <a:avLst/>
          </a:prstGeom>
          <a:noFill/>
          <a:ln>
            <a:noFill/>
          </a:ln>
          <a:effectLst>
            <a:outerShdw rotWithShape="0" algn="bl" dir="4860000" dist="9525">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E4A4EE"/>
                </a:solidFill>
                <a:latin typeface="Helvetica Neue"/>
                <a:ea typeface="Helvetica Neue"/>
                <a:cs typeface="Helvetica Neue"/>
                <a:sym typeface="Helvetica Neue"/>
              </a:rPr>
              <a:t>DELETE AFTER PREP</a:t>
            </a:r>
            <a:endParaRPr b="1" sz="1600">
              <a:solidFill>
                <a:srgbClr val="E4A4EE"/>
              </a:solidFill>
              <a:latin typeface="Helvetica Neue"/>
              <a:ea typeface="Helvetica Neue"/>
              <a:cs typeface="Helvetica Neue"/>
              <a:sym typeface="Helvetica Neue"/>
            </a:endParaRPr>
          </a:p>
        </p:txBody>
      </p:sp>
      <p:sp>
        <p:nvSpPr>
          <p:cNvPr id="35" name="Google Shape;35;p5"/>
          <p:cNvSpPr/>
          <p:nvPr/>
        </p:nvSpPr>
        <p:spPr>
          <a:xfrm>
            <a:off x="6303525" y="4801345"/>
            <a:ext cx="2743200" cy="223800"/>
          </a:xfrm>
          <a:prstGeom prst="rect">
            <a:avLst/>
          </a:prstGeom>
          <a:noFill/>
          <a:ln>
            <a:noFill/>
          </a:ln>
          <a:effectLst>
            <a:outerShdw rotWithShape="0" algn="bl" dir="4860000" dist="9525">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E4A4EE"/>
                </a:solidFill>
                <a:latin typeface="Helvetica Neue"/>
                <a:ea typeface="Helvetica Neue"/>
                <a:cs typeface="Helvetica Neue"/>
                <a:sym typeface="Helvetica Neue"/>
              </a:rPr>
              <a:t>DELETE AFTER PREP</a:t>
            </a:r>
            <a:endParaRPr b="1" sz="1600">
              <a:solidFill>
                <a:srgbClr val="E4A4EE"/>
              </a:solidFill>
              <a:latin typeface="Helvetica Neue"/>
              <a:ea typeface="Helvetica Neue"/>
              <a:cs typeface="Helvetica Neue"/>
              <a:sym typeface="Helvetica Neue"/>
            </a:endParaRPr>
          </a:p>
        </p:txBody>
      </p:sp>
    </p:spTree>
  </p:cSld>
  <p:clrMapOvr>
    <a:masterClrMapping/>
  </p:clrMapOvr>
  <p:extLst>
    <p:ext uri="{DCECCB84-F9BA-43D5-87BE-67443E8EF086}">
      <p15:sldGuideLst>
        <p15:guide id="1" pos="334">
          <p15:clr>
            <a:srgbClr val="9AA0A6"/>
          </p15:clr>
        </p15:guide>
        <p15:guide id="2" pos="5420">
          <p15:clr>
            <a:srgbClr val="9AA0A6"/>
          </p15:clr>
        </p15:guide>
        <p15:guide id="3" pos="144">
          <p15:clr>
            <a:srgbClr val="9AA0A6"/>
          </p15:clr>
        </p15:guide>
        <p15:guide id="4" pos="5616">
          <p15:clr>
            <a:srgbClr val="9AA0A6"/>
          </p15:clr>
        </p15:guide>
        <p15:guide id="5" pos="2880">
          <p15:clr>
            <a:srgbClr val="9AA0A6"/>
          </p15:clr>
        </p15:guide>
        <p15:guide id="6" orient="horz" pos="648">
          <p15:clr>
            <a:srgbClr val="9AA0A6"/>
          </p15:clr>
        </p15:guide>
        <p15:guide id="7" orient="horz" pos="2915">
          <p15:clr>
            <a:srgbClr val="9AA0A6"/>
          </p15:clr>
        </p15:guide>
        <p15:guide id="8" orient="horz" pos="3162">
          <p15:clr>
            <a:srgbClr val="9AA0A6"/>
          </p15:clr>
        </p15:guide>
        <p15:guide id="9" orient="horz" pos="846">
          <p15:clr>
            <a:srgbClr val="9AA0A6"/>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tudents Misconceptions">
  <p:cSld name="CUSTOM_1_1_1">
    <p:bg>
      <p:bgPr>
        <a:solidFill>
          <a:srgbClr val="F3F3F3"/>
        </a:solidFill>
      </p:bgPr>
    </p:bg>
    <p:spTree>
      <p:nvGrpSpPr>
        <p:cNvPr id="36" name="Shape 36"/>
        <p:cNvGrpSpPr/>
        <p:nvPr/>
      </p:nvGrpSpPr>
      <p:grpSpPr>
        <a:xfrm>
          <a:off x="0" y="0"/>
          <a:ext cx="0" cy="0"/>
          <a:chOff x="0" y="0"/>
          <a:chExt cx="0" cy="0"/>
        </a:xfrm>
      </p:grpSpPr>
      <p:sp>
        <p:nvSpPr>
          <p:cNvPr id="37" name="Google Shape;37;p6"/>
          <p:cNvSpPr txBox="1"/>
          <p:nvPr/>
        </p:nvSpPr>
        <p:spPr>
          <a:xfrm>
            <a:off x="539496" y="457200"/>
            <a:ext cx="8229600" cy="57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3000">
                <a:latin typeface="Helvetica Neue"/>
                <a:ea typeface="Helvetica Neue"/>
                <a:cs typeface="Helvetica Neue"/>
                <a:sym typeface="Helvetica Neue"/>
              </a:rPr>
              <a:t>Potential Student </a:t>
            </a:r>
            <a:r>
              <a:rPr b="1" lang="en" sz="3000">
                <a:latin typeface="Helvetica Neue"/>
                <a:ea typeface="Helvetica Neue"/>
                <a:cs typeface="Helvetica Neue"/>
                <a:sym typeface="Helvetica Neue"/>
              </a:rPr>
              <a:t>Misconceptions</a:t>
            </a:r>
            <a:endParaRPr b="1" sz="3000">
              <a:latin typeface="Helvetica Neue"/>
              <a:ea typeface="Helvetica Neue"/>
              <a:cs typeface="Helvetica Neue"/>
              <a:sym typeface="Helvetica Neue"/>
            </a:endParaRPr>
          </a:p>
        </p:txBody>
      </p:sp>
      <p:sp>
        <p:nvSpPr>
          <p:cNvPr id="38" name="Google Shape;38;p6"/>
          <p:cNvSpPr txBox="1"/>
          <p:nvPr>
            <p:ph idx="1" type="subTitle"/>
          </p:nvPr>
        </p:nvSpPr>
        <p:spPr>
          <a:xfrm>
            <a:off x="539500" y="1340725"/>
            <a:ext cx="8071500" cy="3291000"/>
          </a:xfrm>
          <a:prstGeom prst="rect">
            <a:avLst/>
          </a:prstGeom>
          <a:noFill/>
          <a:ln>
            <a:noFill/>
          </a:ln>
        </p:spPr>
        <p:txBody>
          <a:bodyPr anchorCtr="0" anchor="t" bIns="91425" lIns="91425" spcFirstLastPara="1" rIns="91425" wrap="square" tIns="91425">
            <a:noAutofit/>
          </a:bodyPr>
          <a:lstStyle>
            <a:lvl1pPr indent="-228600" lvl="0" marL="457200" rtl="0">
              <a:spcBef>
                <a:spcPts val="0"/>
              </a:spcBef>
              <a:spcAft>
                <a:spcPts val="0"/>
              </a:spcAft>
              <a:buFont typeface="Helvetica Neue"/>
              <a:buNone/>
              <a:defRPr>
                <a:latin typeface="Helvetica Neue"/>
                <a:ea typeface="Helvetica Neue"/>
                <a:cs typeface="Helvetica Neue"/>
                <a:sym typeface="Helvetica Neu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pic>
        <p:nvPicPr>
          <p:cNvPr id="39" name="Google Shape;39;p6"/>
          <p:cNvPicPr preferRelativeResize="0"/>
          <p:nvPr/>
        </p:nvPicPr>
        <p:blipFill>
          <a:blip r:embed="rId2">
            <a:alphaModFix/>
          </a:blip>
          <a:stretch>
            <a:fillRect/>
          </a:stretch>
        </p:blipFill>
        <p:spPr>
          <a:xfrm>
            <a:off x="230500" y="4631550"/>
            <a:ext cx="604885" cy="393600"/>
          </a:xfrm>
          <a:prstGeom prst="rect">
            <a:avLst/>
          </a:prstGeom>
          <a:noFill/>
          <a:ln>
            <a:noFill/>
          </a:ln>
        </p:spPr>
      </p:pic>
      <p:sp>
        <p:nvSpPr>
          <p:cNvPr id="40" name="Google Shape;40;p6"/>
          <p:cNvSpPr/>
          <p:nvPr/>
        </p:nvSpPr>
        <p:spPr>
          <a:xfrm>
            <a:off x="6303525" y="85620"/>
            <a:ext cx="2743200" cy="223800"/>
          </a:xfrm>
          <a:prstGeom prst="rect">
            <a:avLst/>
          </a:prstGeom>
          <a:noFill/>
          <a:ln>
            <a:noFill/>
          </a:ln>
          <a:effectLst>
            <a:outerShdw rotWithShape="0" algn="bl" dir="4860000" dist="9525">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E4A4EE"/>
                </a:solidFill>
                <a:latin typeface="Helvetica Neue"/>
                <a:ea typeface="Helvetica Neue"/>
                <a:cs typeface="Helvetica Neue"/>
                <a:sym typeface="Helvetica Neue"/>
              </a:rPr>
              <a:t>DELETE AFTER PREP</a:t>
            </a:r>
            <a:endParaRPr b="1" sz="1600">
              <a:solidFill>
                <a:srgbClr val="E4A4EE"/>
              </a:solidFill>
              <a:latin typeface="Helvetica Neue"/>
              <a:ea typeface="Helvetica Neue"/>
              <a:cs typeface="Helvetica Neue"/>
              <a:sym typeface="Helvetica Neue"/>
            </a:endParaRPr>
          </a:p>
        </p:txBody>
      </p:sp>
      <p:sp>
        <p:nvSpPr>
          <p:cNvPr id="41" name="Google Shape;41;p6"/>
          <p:cNvSpPr/>
          <p:nvPr/>
        </p:nvSpPr>
        <p:spPr>
          <a:xfrm>
            <a:off x="6303525" y="4801345"/>
            <a:ext cx="2743200" cy="223800"/>
          </a:xfrm>
          <a:prstGeom prst="rect">
            <a:avLst/>
          </a:prstGeom>
          <a:noFill/>
          <a:ln>
            <a:noFill/>
          </a:ln>
          <a:effectLst>
            <a:outerShdw rotWithShape="0" algn="bl" dir="4860000" dist="9525">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E4A4EE"/>
                </a:solidFill>
                <a:latin typeface="Helvetica Neue"/>
                <a:ea typeface="Helvetica Neue"/>
                <a:cs typeface="Helvetica Neue"/>
                <a:sym typeface="Helvetica Neue"/>
              </a:rPr>
              <a:t>DELETE AFTER PREP</a:t>
            </a:r>
            <a:endParaRPr b="1" sz="1600">
              <a:solidFill>
                <a:srgbClr val="E4A4EE"/>
              </a:solidFill>
              <a:latin typeface="Helvetica Neue"/>
              <a:ea typeface="Helvetica Neue"/>
              <a:cs typeface="Helvetica Neue"/>
              <a:sym typeface="Helvetica Neue"/>
            </a:endParaRPr>
          </a:p>
        </p:txBody>
      </p:sp>
    </p:spTree>
  </p:cSld>
  <p:clrMapOvr>
    <a:masterClrMapping/>
  </p:clrMapOvr>
  <p:extLst>
    <p:ext uri="{DCECCB84-F9BA-43D5-87BE-67443E8EF086}">
      <p15:sldGuideLst>
        <p15:guide id="1" pos="145">
          <p15:clr>
            <a:srgbClr val="9AA0A6"/>
          </p15:clr>
        </p15:guide>
        <p15:guide id="2" pos="336">
          <p15:clr>
            <a:srgbClr val="9AA0A6"/>
          </p15:clr>
        </p15:guide>
        <p15:guide id="3" pos="5615">
          <p15:clr>
            <a:srgbClr val="9AA0A6"/>
          </p15:clr>
        </p15:guide>
        <p15:guide id="4" pos="5424">
          <p15:clr>
            <a:srgbClr val="9AA0A6"/>
          </p15:clr>
        </p15:guide>
        <p15:guide id="5" pos="2880">
          <p15:clr>
            <a:srgbClr val="9AA0A6"/>
          </p15:clr>
        </p15:guide>
        <p15:guide id="6" orient="horz" pos="651">
          <p15:clr>
            <a:srgbClr val="9AA0A6"/>
          </p15:clr>
        </p15:guide>
        <p15:guide id="7" orient="horz" pos="845">
          <p15:clr>
            <a:srgbClr val="9AA0A6"/>
          </p15:clr>
        </p15:guide>
        <p15:guide id="8" orient="horz" pos="3168">
          <p15:clr>
            <a:srgbClr val="9AA0A6"/>
          </p15:clr>
        </p15:guide>
        <p15:guide id="9" orient="horz" pos="2918">
          <p15:clr>
            <a:srgbClr val="9AA0A6"/>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reak">
  <p:cSld name="CUSTOM_1_1_1_1">
    <p:bg>
      <p:bgPr>
        <a:solidFill>
          <a:srgbClr val="FFAA7B"/>
        </a:solidFill>
      </p:bgPr>
    </p:bg>
    <p:spTree>
      <p:nvGrpSpPr>
        <p:cNvPr id="42" name="Shape 42"/>
        <p:cNvGrpSpPr/>
        <p:nvPr/>
      </p:nvGrpSpPr>
      <p:grpSpPr>
        <a:xfrm>
          <a:off x="0" y="0"/>
          <a:ext cx="0" cy="0"/>
          <a:chOff x="0" y="0"/>
          <a:chExt cx="0" cy="0"/>
        </a:xfrm>
      </p:grpSpPr>
      <p:pic>
        <p:nvPicPr>
          <p:cNvPr id="43" name="Google Shape;43;p7"/>
          <p:cNvPicPr preferRelativeResize="0"/>
          <p:nvPr/>
        </p:nvPicPr>
        <p:blipFill rotWithShape="1">
          <a:blip r:embed="rId2">
            <a:alphaModFix/>
          </a:blip>
          <a:srcRect b="0" l="11111" r="0" t="0"/>
          <a:stretch/>
        </p:blipFill>
        <p:spPr>
          <a:xfrm>
            <a:off x="0" y="0"/>
            <a:ext cx="9144000" cy="5143500"/>
          </a:xfrm>
          <a:prstGeom prst="rect">
            <a:avLst/>
          </a:prstGeom>
          <a:noFill/>
          <a:ln>
            <a:noFill/>
          </a:ln>
        </p:spPr>
      </p:pic>
      <p:sp>
        <p:nvSpPr>
          <p:cNvPr id="44" name="Google Shape;44;p7"/>
          <p:cNvSpPr txBox="1"/>
          <p:nvPr/>
        </p:nvSpPr>
        <p:spPr>
          <a:xfrm>
            <a:off x="2962050" y="2143050"/>
            <a:ext cx="3219900" cy="857400"/>
          </a:xfrm>
          <a:prstGeom prst="rect">
            <a:avLst/>
          </a:prstGeom>
          <a:noFill/>
          <a:ln>
            <a:noFill/>
          </a:ln>
          <a:effectLst>
            <a:outerShdw blurRad="142875" rotWithShape="0" algn="bl" dir="4200000" dist="47625">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FFFFFF"/>
                </a:solidFill>
                <a:latin typeface="Helvetica Neue"/>
                <a:ea typeface="Helvetica Neue"/>
                <a:cs typeface="Helvetica Neue"/>
                <a:sym typeface="Helvetica Neue"/>
              </a:rPr>
              <a:t>Break</a:t>
            </a:r>
            <a:endParaRPr b="1" sz="4800">
              <a:solidFill>
                <a:srgbClr val="FFFFFF"/>
              </a:solidFill>
              <a:latin typeface="Helvetica Neue"/>
              <a:ea typeface="Helvetica Neue"/>
              <a:cs typeface="Helvetica Neue"/>
              <a:sym typeface="Helvetica Neue"/>
            </a:endParaRPr>
          </a:p>
        </p:txBody>
      </p:sp>
      <p:pic>
        <p:nvPicPr>
          <p:cNvPr id="45" name="Google Shape;45;p7"/>
          <p:cNvPicPr preferRelativeResize="0"/>
          <p:nvPr/>
        </p:nvPicPr>
        <p:blipFill>
          <a:blip r:embed="rId3">
            <a:alphaModFix/>
          </a:blip>
          <a:stretch>
            <a:fillRect/>
          </a:stretch>
        </p:blipFill>
        <p:spPr>
          <a:xfrm>
            <a:off x="230500" y="4631550"/>
            <a:ext cx="604885" cy="393600"/>
          </a:xfrm>
          <a:prstGeom prst="rect">
            <a:avLst/>
          </a:prstGeom>
          <a:noFill/>
          <a:ln>
            <a:noFill/>
          </a:ln>
        </p:spPr>
      </p:pic>
      <p:sp>
        <p:nvSpPr>
          <p:cNvPr id="46" name="Google Shape;46;p7"/>
          <p:cNvSpPr txBox="1"/>
          <p:nvPr>
            <p:ph type="title"/>
          </p:nvPr>
        </p:nvSpPr>
        <p:spPr>
          <a:xfrm>
            <a:off x="2924075" y="3148000"/>
            <a:ext cx="3398100" cy="441300"/>
          </a:xfrm>
          <a:prstGeom prst="rect">
            <a:avLst/>
          </a:prstGeom>
          <a:effectLst>
            <a:outerShdw blurRad="57150" rotWithShape="0" algn="bl" dir="1980000" dist="19050">
              <a:srgbClr val="000000">
                <a:alpha val="68000"/>
              </a:srgbClr>
            </a:outerShdw>
          </a:effectLst>
        </p:spPr>
        <p:txBody>
          <a:bodyPr anchorCtr="0" anchor="t" bIns="91425" lIns="91425" spcFirstLastPara="1" rIns="91425" wrap="square" tIns="91425">
            <a:noAutofit/>
          </a:bodyPr>
          <a:lstStyle>
            <a:lvl1pPr lvl="0" algn="ctr">
              <a:spcBef>
                <a:spcPts val="0"/>
              </a:spcBef>
              <a:spcAft>
                <a:spcPts val="0"/>
              </a:spcAft>
              <a:buNone/>
              <a:defRPr b="1" sz="1800">
                <a:solidFill>
                  <a:srgbClr val="FFFFFF"/>
                </a:solidFill>
              </a:defRPr>
            </a:lvl1pPr>
            <a:lvl2pPr lvl="1" algn="ctr">
              <a:spcBef>
                <a:spcPts val="0"/>
              </a:spcBef>
              <a:spcAft>
                <a:spcPts val="0"/>
              </a:spcAft>
              <a:buNone/>
              <a:defRPr b="1"/>
            </a:lvl2pPr>
            <a:lvl3pPr lvl="2" algn="ctr">
              <a:spcBef>
                <a:spcPts val="0"/>
              </a:spcBef>
              <a:spcAft>
                <a:spcPts val="0"/>
              </a:spcAft>
              <a:buNone/>
              <a:defRPr b="1"/>
            </a:lvl3pPr>
            <a:lvl4pPr lvl="3" algn="ctr">
              <a:spcBef>
                <a:spcPts val="0"/>
              </a:spcBef>
              <a:spcAft>
                <a:spcPts val="0"/>
              </a:spcAft>
              <a:buNone/>
              <a:defRPr b="1"/>
            </a:lvl4pPr>
            <a:lvl5pPr lvl="4" algn="ctr">
              <a:spcBef>
                <a:spcPts val="0"/>
              </a:spcBef>
              <a:spcAft>
                <a:spcPts val="0"/>
              </a:spcAft>
              <a:buNone/>
              <a:defRPr b="1"/>
            </a:lvl5pPr>
            <a:lvl6pPr lvl="5" algn="ctr">
              <a:spcBef>
                <a:spcPts val="0"/>
              </a:spcBef>
              <a:spcAft>
                <a:spcPts val="0"/>
              </a:spcAft>
              <a:buNone/>
              <a:defRPr b="1"/>
            </a:lvl6pPr>
            <a:lvl7pPr lvl="6" algn="ctr">
              <a:spcBef>
                <a:spcPts val="0"/>
              </a:spcBef>
              <a:spcAft>
                <a:spcPts val="0"/>
              </a:spcAft>
              <a:buNone/>
              <a:defRPr b="1"/>
            </a:lvl7pPr>
            <a:lvl8pPr lvl="7" algn="ctr">
              <a:spcBef>
                <a:spcPts val="0"/>
              </a:spcBef>
              <a:spcAft>
                <a:spcPts val="0"/>
              </a:spcAft>
              <a:buNone/>
              <a:defRPr b="1"/>
            </a:lvl8pPr>
            <a:lvl9pPr lvl="8" algn="ctr">
              <a:spcBef>
                <a:spcPts val="0"/>
              </a:spcBef>
              <a:spcAft>
                <a:spcPts val="0"/>
              </a:spcAft>
              <a:buNone/>
              <a:defRPr b="1"/>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Unit Title">
  <p:cSld name="CUSTOM_1_1_1_1_2">
    <p:bg>
      <p:bgPr>
        <a:noFill/>
      </p:bgPr>
    </p:bg>
    <p:spTree>
      <p:nvGrpSpPr>
        <p:cNvPr id="47" name="Shape 47"/>
        <p:cNvGrpSpPr/>
        <p:nvPr/>
      </p:nvGrpSpPr>
      <p:grpSpPr>
        <a:xfrm>
          <a:off x="0" y="0"/>
          <a:ext cx="0" cy="0"/>
          <a:chOff x="0" y="0"/>
          <a:chExt cx="0" cy="0"/>
        </a:xfrm>
      </p:grpSpPr>
      <p:pic>
        <p:nvPicPr>
          <p:cNvPr id="48" name="Google Shape;48;p8"/>
          <p:cNvPicPr preferRelativeResize="0"/>
          <p:nvPr/>
        </p:nvPicPr>
        <p:blipFill rotWithShape="1">
          <a:blip r:embed="rId2">
            <a:alphaModFix/>
          </a:blip>
          <a:srcRect b="0" l="0" r="11660" t="0"/>
          <a:stretch/>
        </p:blipFill>
        <p:spPr>
          <a:xfrm>
            <a:off x="0" y="-16000"/>
            <a:ext cx="9144000" cy="5175499"/>
          </a:xfrm>
          <a:prstGeom prst="rect">
            <a:avLst/>
          </a:prstGeom>
          <a:noFill/>
          <a:ln>
            <a:noFill/>
          </a:ln>
        </p:spPr>
      </p:pic>
      <p:sp>
        <p:nvSpPr>
          <p:cNvPr id="49" name="Google Shape;49;p8"/>
          <p:cNvSpPr txBox="1"/>
          <p:nvPr/>
        </p:nvSpPr>
        <p:spPr>
          <a:xfrm>
            <a:off x="2962050" y="2143050"/>
            <a:ext cx="3219900" cy="857400"/>
          </a:xfrm>
          <a:prstGeom prst="rect">
            <a:avLst/>
          </a:prstGeom>
          <a:noFill/>
          <a:ln>
            <a:noFill/>
          </a:ln>
          <a:effectLst>
            <a:outerShdw blurRad="142875" rotWithShape="0" algn="bl" dir="4200000" dist="47625">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b="1" sz="4800">
              <a:solidFill>
                <a:srgbClr val="FFFFFF"/>
              </a:solidFill>
              <a:latin typeface="Helvetica Neue"/>
              <a:ea typeface="Helvetica Neue"/>
              <a:cs typeface="Helvetica Neue"/>
              <a:sym typeface="Helvetica Neue"/>
            </a:endParaRPr>
          </a:p>
        </p:txBody>
      </p:sp>
      <p:pic>
        <p:nvPicPr>
          <p:cNvPr id="50" name="Google Shape;50;p8"/>
          <p:cNvPicPr preferRelativeResize="0"/>
          <p:nvPr/>
        </p:nvPicPr>
        <p:blipFill>
          <a:blip r:embed="rId3">
            <a:alphaModFix/>
          </a:blip>
          <a:stretch>
            <a:fillRect/>
          </a:stretch>
        </p:blipFill>
        <p:spPr>
          <a:xfrm>
            <a:off x="230500" y="4631550"/>
            <a:ext cx="604885" cy="393600"/>
          </a:xfrm>
          <a:prstGeom prst="rect">
            <a:avLst/>
          </a:prstGeom>
          <a:noFill/>
          <a:ln>
            <a:noFill/>
          </a:ln>
        </p:spPr>
      </p:pic>
      <p:sp>
        <p:nvSpPr>
          <p:cNvPr id="51" name="Google Shape;51;p8"/>
          <p:cNvSpPr txBox="1"/>
          <p:nvPr>
            <p:ph type="title"/>
          </p:nvPr>
        </p:nvSpPr>
        <p:spPr>
          <a:xfrm>
            <a:off x="1626300" y="2341775"/>
            <a:ext cx="5891400" cy="396000"/>
          </a:xfrm>
          <a:prstGeom prst="rect">
            <a:avLst/>
          </a:prstGeom>
          <a:noFill/>
          <a:effectLst>
            <a:outerShdw blurRad="142875" rotWithShape="0" algn="bl" dir="4200000" dist="47625">
              <a:srgbClr val="000000">
                <a:alpha val="50000"/>
              </a:srgbClr>
            </a:outerShdw>
          </a:effectLst>
        </p:spPr>
        <p:txBody>
          <a:bodyPr anchorCtr="0" anchor="ctr" bIns="91425" lIns="91425" spcFirstLastPara="1" rIns="91425" wrap="square" tIns="91425">
            <a:noAutofit/>
          </a:bodyPr>
          <a:lstStyle>
            <a:lvl1pPr lvl="0" algn="ctr">
              <a:spcBef>
                <a:spcPts val="0"/>
              </a:spcBef>
              <a:spcAft>
                <a:spcPts val="0"/>
              </a:spcAft>
              <a:buNone/>
              <a:defRPr b="1">
                <a:solidFill>
                  <a:srgbClr val="FFFFFF"/>
                </a:solidFill>
              </a:defRPr>
            </a:lvl1pPr>
            <a:lvl2pPr lvl="1" algn="ctr">
              <a:spcBef>
                <a:spcPts val="0"/>
              </a:spcBef>
              <a:spcAft>
                <a:spcPts val="0"/>
              </a:spcAft>
              <a:buNone/>
              <a:defRPr b="1">
                <a:solidFill>
                  <a:srgbClr val="FFFFFF"/>
                </a:solidFill>
              </a:defRPr>
            </a:lvl2pPr>
            <a:lvl3pPr lvl="2" algn="ctr">
              <a:spcBef>
                <a:spcPts val="0"/>
              </a:spcBef>
              <a:spcAft>
                <a:spcPts val="0"/>
              </a:spcAft>
              <a:buNone/>
              <a:defRPr b="1">
                <a:solidFill>
                  <a:srgbClr val="FFFFFF"/>
                </a:solidFill>
              </a:defRPr>
            </a:lvl3pPr>
            <a:lvl4pPr lvl="3" algn="ctr">
              <a:spcBef>
                <a:spcPts val="0"/>
              </a:spcBef>
              <a:spcAft>
                <a:spcPts val="0"/>
              </a:spcAft>
              <a:buNone/>
              <a:defRPr b="1">
                <a:solidFill>
                  <a:srgbClr val="FFFFFF"/>
                </a:solidFill>
              </a:defRPr>
            </a:lvl4pPr>
            <a:lvl5pPr lvl="4" algn="ctr">
              <a:spcBef>
                <a:spcPts val="0"/>
              </a:spcBef>
              <a:spcAft>
                <a:spcPts val="0"/>
              </a:spcAft>
              <a:buNone/>
              <a:defRPr b="1">
                <a:solidFill>
                  <a:srgbClr val="FFFFFF"/>
                </a:solidFill>
              </a:defRPr>
            </a:lvl5pPr>
            <a:lvl6pPr lvl="5" algn="ctr">
              <a:spcBef>
                <a:spcPts val="0"/>
              </a:spcBef>
              <a:spcAft>
                <a:spcPts val="0"/>
              </a:spcAft>
              <a:buNone/>
              <a:defRPr b="1">
                <a:solidFill>
                  <a:srgbClr val="FFFFFF"/>
                </a:solidFill>
              </a:defRPr>
            </a:lvl6pPr>
            <a:lvl7pPr lvl="6" algn="ctr">
              <a:spcBef>
                <a:spcPts val="0"/>
              </a:spcBef>
              <a:spcAft>
                <a:spcPts val="0"/>
              </a:spcAft>
              <a:buNone/>
              <a:defRPr b="1">
                <a:solidFill>
                  <a:srgbClr val="FFFFFF"/>
                </a:solidFill>
              </a:defRPr>
            </a:lvl7pPr>
            <a:lvl8pPr lvl="7" algn="ctr">
              <a:spcBef>
                <a:spcPts val="0"/>
              </a:spcBef>
              <a:spcAft>
                <a:spcPts val="0"/>
              </a:spcAft>
              <a:buNone/>
              <a:defRPr b="1">
                <a:solidFill>
                  <a:srgbClr val="FFFFFF"/>
                </a:solidFill>
              </a:defRPr>
            </a:lvl8pPr>
            <a:lvl9pPr lvl="8" algn="ctr">
              <a:spcBef>
                <a:spcPts val="0"/>
              </a:spcBef>
              <a:spcAft>
                <a:spcPts val="0"/>
              </a:spcAft>
              <a:buNone/>
              <a:defRPr b="1">
                <a:solidFill>
                  <a:srgbClr val="FFFFFF"/>
                </a:solidFil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roject Time">
  <p:cSld name="CUSTOM_1_1_1_1_1">
    <p:bg>
      <p:bgPr>
        <a:solidFill>
          <a:srgbClr val="FFAA7B"/>
        </a:solidFill>
      </p:bgPr>
    </p:bg>
    <p:spTree>
      <p:nvGrpSpPr>
        <p:cNvPr id="52" name="Shape 52"/>
        <p:cNvGrpSpPr/>
        <p:nvPr/>
      </p:nvGrpSpPr>
      <p:grpSpPr>
        <a:xfrm>
          <a:off x="0" y="0"/>
          <a:ext cx="0" cy="0"/>
          <a:chOff x="0" y="0"/>
          <a:chExt cx="0" cy="0"/>
        </a:xfrm>
      </p:grpSpPr>
      <p:pic>
        <p:nvPicPr>
          <p:cNvPr id="53" name="Google Shape;53;p9"/>
          <p:cNvPicPr preferRelativeResize="0"/>
          <p:nvPr/>
        </p:nvPicPr>
        <p:blipFill rotWithShape="1">
          <a:blip r:embed="rId2">
            <a:alphaModFix/>
          </a:blip>
          <a:srcRect b="15626" l="0" r="0" t="0"/>
          <a:stretch/>
        </p:blipFill>
        <p:spPr>
          <a:xfrm>
            <a:off x="0" y="0"/>
            <a:ext cx="9144000" cy="5143500"/>
          </a:xfrm>
          <a:prstGeom prst="rect">
            <a:avLst/>
          </a:prstGeom>
          <a:noFill/>
          <a:ln>
            <a:noFill/>
          </a:ln>
        </p:spPr>
      </p:pic>
      <p:sp>
        <p:nvSpPr>
          <p:cNvPr id="54" name="Google Shape;54;p9"/>
          <p:cNvSpPr txBox="1"/>
          <p:nvPr/>
        </p:nvSpPr>
        <p:spPr>
          <a:xfrm>
            <a:off x="2577900" y="2143050"/>
            <a:ext cx="3988200" cy="857400"/>
          </a:xfrm>
          <a:prstGeom prst="rect">
            <a:avLst/>
          </a:prstGeom>
          <a:noFill/>
          <a:ln>
            <a:noFill/>
          </a:ln>
          <a:effectLst>
            <a:outerShdw blurRad="142875" rotWithShape="0" algn="bl" dir="4200000" dist="47625">
              <a:srgbClr val="000000">
                <a:alpha val="84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FFFFFF"/>
                </a:solidFill>
                <a:latin typeface="Helvetica Neue"/>
                <a:ea typeface="Helvetica Neue"/>
                <a:cs typeface="Helvetica Neue"/>
                <a:sym typeface="Helvetica Neue"/>
              </a:rPr>
              <a:t>Project Time</a:t>
            </a:r>
            <a:endParaRPr b="1" sz="4800">
              <a:solidFill>
                <a:srgbClr val="FFFFFF"/>
              </a:solidFill>
              <a:latin typeface="Helvetica Neue"/>
              <a:ea typeface="Helvetica Neue"/>
              <a:cs typeface="Helvetica Neue"/>
              <a:sym typeface="Helvetica Neue"/>
            </a:endParaRPr>
          </a:p>
        </p:txBody>
      </p:sp>
      <p:pic>
        <p:nvPicPr>
          <p:cNvPr id="55" name="Google Shape;55;p9"/>
          <p:cNvPicPr preferRelativeResize="0"/>
          <p:nvPr/>
        </p:nvPicPr>
        <p:blipFill>
          <a:blip r:embed="rId3">
            <a:alphaModFix/>
          </a:blip>
          <a:stretch>
            <a:fillRect/>
          </a:stretch>
        </p:blipFill>
        <p:spPr>
          <a:xfrm>
            <a:off x="230500" y="4631550"/>
            <a:ext cx="604885" cy="3936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o Now" type="title">
  <p:cSld name="TITLE">
    <p:spTree>
      <p:nvGrpSpPr>
        <p:cNvPr id="56" name="Shape 56"/>
        <p:cNvGrpSpPr/>
        <p:nvPr/>
      </p:nvGrpSpPr>
      <p:grpSpPr>
        <a:xfrm>
          <a:off x="0" y="0"/>
          <a:ext cx="0" cy="0"/>
          <a:chOff x="0" y="0"/>
          <a:chExt cx="0" cy="0"/>
        </a:xfrm>
      </p:grpSpPr>
      <p:sp>
        <p:nvSpPr>
          <p:cNvPr id="57" name="Google Shape;57;p10"/>
          <p:cNvSpPr/>
          <p:nvPr/>
        </p:nvSpPr>
        <p:spPr>
          <a:xfrm>
            <a:off x="0" y="-7950"/>
            <a:ext cx="2743200" cy="5159400"/>
          </a:xfrm>
          <a:prstGeom prst="rect">
            <a:avLst/>
          </a:prstGeom>
          <a:solidFill>
            <a:srgbClr val="FEE975"/>
          </a:solidFill>
          <a:ln cap="flat" cmpd="sng" w="9525">
            <a:solidFill>
              <a:srgbClr val="FEE97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0"/>
          <p:cNvSpPr/>
          <p:nvPr/>
        </p:nvSpPr>
        <p:spPr>
          <a:xfrm>
            <a:off x="850342" y="356535"/>
            <a:ext cx="1042500" cy="10425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9" name="Google Shape;59;p10"/>
          <p:cNvPicPr preferRelativeResize="0"/>
          <p:nvPr/>
        </p:nvPicPr>
        <p:blipFill>
          <a:blip r:embed="rId2">
            <a:alphaModFix/>
          </a:blip>
          <a:stretch>
            <a:fillRect/>
          </a:stretch>
        </p:blipFill>
        <p:spPr>
          <a:xfrm>
            <a:off x="1056136" y="562301"/>
            <a:ext cx="630936" cy="630936"/>
          </a:xfrm>
          <a:prstGeom prst="rect">
            <a:avLst/>
          </a:prstGeom>
          <a:noFill/>
          <a:ln>
            <a:noFill/>
          </a:ln>
        </p:spPr>
      </p:pic>
      <p:sp>
        <p:nvSpPr>
          <p:cNvPr id="60" name="Google Shape;60;p10"/>
          <p:cNvSpPr/>
          <p:nvPr/>
        </p:nvSpPr>
        <p:spPr>
          <a:xfrm>
            <a:off x="0" y="123450"/>
            <a:ext cx="2743200" cy="23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latin typeface="Helvetica Neue"/>
                <a:ea typeface="Helvetica Neue"/>
                <a:cs typeface="Helvetica Neue"/>
                <a:sym typeface="Helvetica Neue"/>
              </a:rPr>
              <a:t>Do Now</a:t>
            </a:r>
            <a:endParaRPr b="1" sz="1600">
              <a:latin typeface="Helvetica Neue"/>
              <a:ea typeface="Helvetica Neue"/>
              <a:cs typeface="Helvetica Neue"/>
              <a:sym typeface="Helvetica Neue"/>
            </a:endParaRPr>
          </a:p>
        </p:txBody>
      </p:sp>
      <p:sp>
        <p:nvSpPr>
          <p:cNvPr id="61" name="Google Shape;61;p10"/>
          <p:cNvSpPr txBox="1"/>
          <p:nvPr>
            <p:ph idx="1" type="body"/>
          </p:nvPr>
        </p:nvSpPr>
        <p:spPr>
          <a:xfrm>
            <a:off x="3264400" y="1538800"/>
            <a:ext cx="5331000" cy="3088200"/>
          </a:xfrm>
          <a:prstGeom prst="rect">
            <a:avLst/>
          </a:prstGeom>
          <a:noFill/>
          <a:ln>
            <a:noFill/>
          </a:ln>
        </p:spPr>
        <p:txBody>
          <a:bodyPr anchorCtr="0" anchor="t" bIns="91425" lIns="91425" spcFirstLastPara="1" rIns="91425" wrap="square" tIns="91425">
            <a:noAutofit/>
          </a:bodyPr>
          <a:lstStyle>
            <a:lvl1pPr indent="-342900" lvl="0" marL="457200" rtl="0">
              <a:spcBef>
                <a:spcPts val="0"/>
              </a:spcBef>
              <a:spcAft>
                <a:spcPts val="0"/>
              </a:spcAft>
              <a:buSzPts val="1800"/>
              <a:buFont typeface="Helvetica Neue"/>
              <a:buChar char="➔"/>
              <a:defRPr sz="1800">
                <a:latin typeface="Helvetica Neue"/>
                <a:ea typeface="Helvetica Neue"/>
                <a:cs typeface="Helvetica Neue"/>
                <a:sym typeface="Helvetica Neue"/>
              </a:defRPr>
            </a:lvl1pPr>
            <a:lvl2pPr indent="-317500" lvl="1" marL="914400" rtl="0">
              <a:spcBef>
                <a:spcPts val="0"/>
              </a:spcBef>
              <a:spcAft>
                <a:spcPts val="0"/>
              </a:spcAft>
              <a:buSzPts val="1400"/>
              <a:buFont typeface="Helvetica Neue"/>
              <a:buChar char="◆"/>
              <a:defRPr sz="1800">
                <a:latin typeface="Helvetica Neue"/>
                <a:ea typeface="Helvetica Neue"/>
                <a:cs typeface="Helvetica Neue"/>
                <a:sym typeface="Helvetica Neue"/>
              </a:defRPr>
            </a:lvl2pPr>
            <a:lvl3pPr indent="-342900" lvl="2" marL="1371600" rtl="0">
              <a:spcBef>
                <a:spcPts val="0"/>
              </a:spcBef>
              <a:spcAft>
                <a:spcPts val="0"/>
              </a:spcAft>
              <a:buSzPts val="1800"/>
              <a:buFont typeface="Helvetica Neue"/>
              <a:buChar char="●"/>
              <a:defRPr sz="1800">
                <a:latin typeface="Helvetica Neue"/>
                <a:ea typeface="Helvetica Neue"/>
                <a:cs typeface="Helvetica Neue"/>
                <a:sym typeface="Helvetica Neue"/>
              </a:defRPr>
            </a:lvl3pPr>
            <a:lvl4pPr indent="-342900" lvl="3" marL="1828800" rtl="0">
              <a:spcBef>
                <a:spcPts val="0"/>
              </a:spcBef>
              <a:spcAft>
                <a:spcPts val="0"/>
              </a:spcAft>
              <a:buSzPts val="1800"/>
              <a:buFont typeface="Helvetica Neue"/>
              <a:buChar char="○"/>
              <a:defRPr sz="1800">
                <a:latin typeface="Helvetica Neue"/>
                <a:ea typeface="Helvetica Neue"/>
                <a:cs typeface="Helvetica Neue"/>
                <a:sym typeface="Helvetica Neue"/>
              </a:defRPr>
            </a:lvl4pPr>
            <a:lvl5pPr indent="-317500" lvl="4" marL="2286000" rtl="0">
              <a:spcBef>
                <a:spcPts val="0"/>
              </a:spcBef>
              <a:spcAft>
                <a:spcPts val="0"/>
              </a:spcAft>
              <a:buSzPts val="1400"/>
              <a:buFont typeface="Helvetica Neue"/>
              <a:buChar char="◆"/>
              <a:defRPr sz="1800">
                <a:latin typeface="Helvetica Neue"/>
                <a:ea typeface="Helvetica Neue"/>
                <a:cs typeface="Helvetica Neue"/>
                <a:sym typeface="Helvetica Neue"/>
              </a:defRPr>
            </a:lvl5pPr>
            <a:lvl6pPr indent="-342900" lvl="5" marL="2743200" rtl="0">
              <a:spcBef>
                <a:spcPts val="0"/>
              </a:spcBef>
              <a:spcAft>
                <a:spcPts val="0"/>
              </a:spcAft>
              <a:buSzPts val="1800"/>
              <a:buFont typeface="Helvetica Neue"/>
              <a:buChar char="●"/>
              <a:defRPr sz="1800">
                <a:latin typeface="Helvetica Neue"/>
                <a:ea typeface="Helvetica Neue"/>
                <a:cs typeface="Helvetica Neue"/>
                <a:sym typeface="Helvetica Neue"/>
              </a:defRPr>
            </a:lvl6pPr>
            <a:lvl7pPr indent="-342900" lvl="6" marL="3200400" rtl="0">
              <a:spcBef>
                <a:spcPts val="0"/>
              </a:spcBef>
              <a:spcAft>
                <a:spcPts val="0"/>
              </a:spcAft>
              <a:buSzPts val="1800"/>
              <a:buFont typeface="Helvetica Neue"/>
              <a:buChar char="○"/>
              <a:defRPr sz="1800">
                <a:latin typeface="Helvetica Neue"/>
                <a:ea typeface="Helvetica Neue"/>
                <a:cs typeface="Helvetica Neue"/>
                <a:sym typeface="Helvetica Neue"/>
              </a:defRPr>
            </a:lvl7pPr>
            <a:lvl8pPr indent="-317500" lvl="7" marL="3657600" rtl="0">
              <a:spcBef>
                <a:spcPts val="0"/>
              </a:spcBef>
              <a:spcAft>
                <a:spcPts val="0"/>
              </a:spcAft>
              <a:buSzPts val="1400"/>
              <a:buFont typeface="Helvetica Neue"/>
              <a:buChar char="◆"/>
              <a:defRPr sz="1800">
                <a:latin typeface="Helvetica Neue"/>
                <a:ea typeface="Helvetica Neue"/>
                <a:cs typeface="Helvetica Neue"/>
                <a:sym typeface="Helvetica Neue"/>
              </a:defRPr>
            </a:lvl8pPr>
            <a:lvl9pPr indent="-342900" lvl="8" marL="4114800" rtl="0">
              <a:spcBef>
                <a:spcPts val="0"/>
              </a:spcBef>
              <a:spcAft>
                <a:spcPts val="0"/>
              </a:spcAft>
              <a:buSzPts val="1800"/>
              <a:buFont typeface="Helvetica Neue"/>
              <a:buChar char="●"/>
              <a:defRPr sz="1800">
                <a:latin typeface="Helvetica Neue"/>
                <a:ea typeface="Helvetica Neue"/>
                <a:cs typeface="Helvetica Neue"/>
                <a:sym typeface="Helvetica Neue"/>
              </a:defRPr>
            </a:lvl9pPr>
          </a:lstStyle>
          <a:p/>
        </p:txBody>
      </p:sp>
      <p:pic>
        <p:nvPicPr>
          <p:cNvPr id="62" name="Google Shape;62;p10"/>
          <p:cNvPicPr preferRelativeResize="0"/>
          <p:nvPr/>
        </p:nvPicPr>
        <p:blipFill>
          <a:blip r:embed="rId3">
            <a:alphaModFix/>
          </a:blip>
          <a:stretch>
            <a:fillRect/>
          </a:stretch>
        </p:blipFill>
        <p:spPr>
          <a:xfrm>
            <a:off x="8307700" y="4631534"/>
            <a:ext cx="604875" cy="393616"/>
          </a:xfrm>
          <a:prstGeom prst="rect">
            <a:avLst/>
          </a:prstGeom>
          <a:noFill/>
          <a:ln>
            <a:noFill/>
          </a:ln>
        </p:spPr>
      </p:pic>
      <p:sp>
        <p:nvSpPr>
          <p:cNvPr id="63" name="Google Shape;63;p10"/>
          <p:cNvSpPr/>
          <p:nvPr/>
        </p:nvSpPr>
        <p:spPr>
          <a:xfrm>
            <a:off x="126300" y="1538800"/>
            <a:ext cx="2490600" cy="3486300"/>
          </a:xfrm>
          <a:prstGeom prst="roundRect">
            <a:avLst>
              <a:gd fmla="val 16667"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0"/>
          <p:cNvSpPr txBox="1"/>
          <p:nvPr>
            <p:ph type="ctrTitle"/>
          </p:nvPr>
        </p:nvSpPr>
        <p:spPr>
          <a:xfrm>
            <a:off x="126450" y="1718625"/>
            <a:ext cx="2490600" cy="31074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Font typeface="Helvetica Neue"/>
              <a:buNone/>
              <a:defRPr sz="2400">
                <a:latin typeface="Helvetica Neue"/>
                <a:ea typeface="Helvetica Neue"/>
                <a:cs typeface="Helvetica Neue"/>
                <a:sym typeface="Helvetica Neue"/>
              </a:defRPr>
            </a:lvl1pPr>
            <a:lvl2pPr lvl="1" rtl="0">
              <a:spcBef>
                <a:spcPts val="0"/>
              </a:spcBef>
              <a:spcAft>
                <a:spcPts val="0"/>
              </a:spcAft>
              <a:buSzPts val="2400"/>
              <a:buFont typeface="Helvetica Neue"/>
              <a:buNone/>
              <a:defRPr sz="2400">
                <a:latin typeface="Helvetica Neue"/>
                <a:ea typeface="Helvetica Neue"/>
                <a:cs typeface="Helvetica Neue"/>
                <a:sym typeface="Helvetica Neue"/>
              </a:defRPr>
            </a:lvl2pPr>
            <a:lvl3pPr lvl="2" rtl="0">
              <a:spcBef>
                <a:spcPts val="0"/>
              </a:spcBef>
              <a:spcAft>
                <a:spcPts val="0"/>
              </a:spcAft>
              <a:buSzPts val="2400"/>
              <a:buFont typeface="Helvetica Neue"/>
              <a:buNone/>
              <a:defRPr sz="2400">
                <a:latin typeface="Helvetica Neue"/>
                <a:ea typeface="Helvetica Neue"/>
                <a:cs typeface="Helvetica Neue"/>
                <a:sym typeface="Helvetica Neue"/>
              </a:defRPr>
            </a:lvl3pPr>
            <a:lvl4pPr lvl="3" rtl="0">
              <a:spcBef>
                <a:spcPts val="0"/>
              </a:spcBef>
              <a:spcAft>
                <a:spcPts val="0"/>
              </a:spcAft>
              <a:buSzPts val="2400"/>
              <a:buFont typeface="Helvetica Neue"/>
              <a:buNone/>
              <a:defRPr sz="2400">
                <a:latin typeface="Helvetica Neue"/>
                <a:ea typeface="Helvetica Neue"/>
                <a:cs typeface="Helvetica Neue"/>
                <a:sym typeface="Helvetica Neue"/>
              </a:defRPr>
            </a:lvl4pPr>
            <a:lvl5pPr lvl="4" rtl="0">
              <a:spcBef>
                <a:spcPts val="0"/>
              </a:spcBef>
              <a:spcAft>
                <a:spcPts val="0"/>
              </a:spcAft>
              <a:buSzPts val="2400"/>
              <a:buFont typeface="Helvetica Neue"/>
              <a:buNone/>
              <a:defRPr sz="2400">
                <a:latin typeface="Helvetica Neue"/>
                <a:ea typeface="Helvetica Neue"/>
                <a:cs typeface="Helvetica Neue"/>
                <a:sym typeface="Helvetica Neue"/>
              </a:defRPr>
            </a:lvl5pPr>
            <a:lvl6pPr lvl="5" rtl="0">
              <a:spcBef>
                <a:spcPts val="0"/>
              </a:spcBef>
              <a:spcAft>
                <a:spcPts val="0"/>
              </a:spcAft>
              <a:buSzPts val="2400"/>
              <a:buFont typeface="Helvetica Neue"/>
              <a:buNone/>
              <a:defRPr sz="2400">
                <a:latin typeface="Helvetica Neue"/>
                <a:ea typeface="Helvetica Neue"/>
                <a:cs typeface="Helvetica Neue"/>
                <a:sym typeface="Helvetica Neue"/>
              </a:defRPr>
            </a:lvl6pPr>
            <a:lvl7pPr lvl="6" rtl="0">
              <a:spcBef>
                <a:spcPts val="0"/>
              </a:spcBef>
              <a:spcAft>
                <a:spcPts val="0"/>
              </a:spcAft>
              <a:buSzPts val="2400"/>
              <a:buFont typeface="Helvetica Neue"/>
              <a:buNone/>
              <a:defRPr sz="2400">
                <a:latin typeface="Helvetica Neue"/>
                <a:ea typeface="Helvetica Neue"/>
                <a:cs typeface="Helvetica Neue"/>
                <a:sym typeface="Helvetica Neue"/>
              </a:defRPr>
            </a:lvl7pPr>
            <a:lvl8pPr lvl="7" rtl="0">
              <a:spcBef>
                <a:spcPts val="0"/>
              </a:spcBef>
              <a:spcAft>
                <a:spcPts val="0"/>
              </a:spcAft>
              <a:buSzPts val="2400"/>
              <a:buFont typeface="Helvetica Neue"/>
              <a:buNone/>
              <a:defRPr sz="2400">
                <a:latin typeface="Helvetica Neue"/>
                <a:ea typeface="Helvetica Neue"/>
                <a:cs typeface="Helvetica Neue"/>
                <a:sym typeface="Helvetica Neue"/>
              </a:defRPr>
            </a:lvl8pPr>
            <a:lvl9pPr lvl="8" rtl="0">
              <a:spcBef>
                <a:spcPts val="0"/>
              </a:spcBef>
              <a:spcAft>
                <a:spcPts val="0"/>
              </a:spcAft>
              <a:buSzPts val="2400"/>
              <a:buFont typeface="Helvetica Neue"/>
              <a:buNone/>
              <a:defRPr sz="2400">
                <a:latin typeface="Helvetica Neue"/>
                <a:ea typeface="Helvetica Neue"/>
                <a:cs typeface="Helvetica Neue"/>
                <a:sym typeface="Helvetica Neue"/>
              </a:defRPr>
            </a:lvl9pPr>
          </a:lstStyle>
          <a:p/>
        </p:txBody>
      </p:sp>
    </p:spTree>
  </p:cSld>
  <p:clrMapOvr>
    <a:masterClrMapping/>
  </p:clrMapOvr>
  <p:extLst>
    <p:ext uri="{DCECCB84-F9BA-43D5-87BE-67443E8EF086}">
      <p15:sldGuideLst>
        <p15:guide id="1" pos="5414">
          <p15:clr>
            <a:srgbClr val="9AA0A6"/>
          </p15:clr>
        </p15:guide>
        <p15:guide id="2" pos="80">
          <p15:clr>
            <a:srgbClr val="9AA0A6"/>
          </p15:clr>
        </p15:guide>
        <p15:guide id="3" pos="5616">
          <p15:clr>
            <a:srgbClr val="9AA0A6"/>
          </p15:clr>
        </p15:guide>
        <p15:guide id="4" pos="1648">
          <p15:clr>
            <a:srgbClr val="9AA0A6"/>
          </p15:clr>
        </p15:guide>
        <p15:guide id="5" pos="864">
          <p15:clr>
            <a:srgbClr val="9AA0A6"/>
          </p15:clr>
        </p15:guide>
        <p15:guide id="6" pos="1860">
          <p15:clr>
            <a:srgbClr val="9AA0A6"/>
          </p15:clr>
        </p15:guide>
        <p15:guide id="7" pos="3732">
          <p15:clr>
            <a:srgbClr val="9AA0A6"/>
          </p15:clr>
        </p15:guide>
        <p15:guide id="8" pos="2056">
          <p15:clr>
            <a:srgbClr val="9AA0A6"/>
          </p15:clr>
        </p15:guide>
        <p15:guide id="9" orient="horz" pos="2915">
          <p15:clr>
            <a:srgbClr val="9AA0A6"/>
          </p15:clr>
        </p15:guide>
        <p15:guide id="10" orient="horz" pos="969">
          <p15:clr>
            <a:srgbClr val="9AA0A6"/>
          </p15:clr>
        </p15:guide>
        <p15:guide id="11" orient="horz" pos="553">
          <p15:clr>
            <a:srgbClr val="9AA0A6"/>
          </p15:clr>
        </p15:guide>
        <p15:guide id="12" orient="horz" pos="881">
          <p15:clr>
            <a:srgbClr val="9AA0A6"/>
          </p15:clr>
        </p15:guide>
        <p15:guide id="13" orient="horz" pos="3162">
          <p15:clr>
            <a:srgbClr val="9AA0A6"/>
          </p15:clr>
        </p15:guide>
        <p15:guide id="14" orient="horz" pos="225">
          <p15:clr>
            <a:srgbClr val="9AA0A6"/>
          </p15:clr>
        </p15:guide>
        <p15:guide id="15" orient="horz" pos="78">
          <p15:clr>
            <a:srgbClr val="9AA0A6"/>
          </p15:clr>
        </p15:guide>
        <p15:guide id="16" orient="horz" pos="2061">
          <p15:clr>
            <a:srgbClr val="FA7B17"/>
          </p15:clr>
        </p15:guide>
      </p15:sldGuideLst>
    </p:ext>
  </p:extLst>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7"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Font typeface="Helvetica Neue"/>
              <a:buNone/>
              <a:defRPr sz="28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2800"/>
              <a:buFont typeface="Helvetica Neue"/>
              <a:buNone/>
              <a:defRPr sz="2800">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2800"/>
              <a:buFont typeface="Helvetica Neue"/>
              <a:buNone/>
              <a:defRPr sz="2800">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2800"/>
              <a:buFont typeface="Helvetica Neue"/>
              <a:buNone/>
              <a:defRPr sz="2800">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2800"/>
              <a:buFont typeface="Helvetica Neue"/>
              <a:buNone/>
              <a:defRPr sz="2800">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2800"/>
              <a:buFont typeface="Helvetica Neue"/>
              <a:buNone/>
              <a:defRPr sz="2800">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2800"/>
              <a:buFont typeface="Helvetica Neue"/>
              <a:buNone/>
              <a:defRPr sz="2800">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2800"/>
              <a:buFont typeface="Helvetica Neue"/>
              <a:buNone/>
              <a:defRPr sz="2800">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2800"/>
              <a:buFont typeface="Helvetica Neue"/>
              <a:buNone/>
              <a:defRPr sz="2800">
                <a:solidFill>
                  <a:schemeClr val="dk1"/>
                </a:solidFill>
                <a:latin typeface="Helvetica Neue"/>
                <a:ea typeface="Helvetica Neue"/>
                <a:cs typeface="Helvetica Neue"/>
                <a:sym typeface="Helvetica Neue"/>
              </a:defRPr>
            </a:lvl9pPr>
          </a:lstStyle>
          <a:p/>
        </p:txBody>
      </p:sp>
      <p:sp>
        <p:nvSpPr>
          <p:cNvPr id="7" name="Google Shape;7;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hyperlink" Target="https://github.com/ScriptEdcurriculum/trivia" TargetMode="External"/><Relationship Id="rId4" Type="http://schemas.openxmlformats.org/officeDocument/2006/relationships/hyperlink" Target="https://itscodenation.github.io/studio2/" TargetMode="External"/><Relationship Id="rId9" Type="http://schemas.openxmlformats.org/officeDocument/2006/relationships/hyperlink" Target="https://docs.google.com/document/d/1oiyYdTcO2RxbE-2yq5KmeZpthExzHCNrgrVGtT47yOg/edit" TargetMode="External"/><Relationship Id="rId5" Type="http://schemas.openxmlformats.org/officeDocument/2006/relationships/hyperlink" Target="https://github.com/ScriptEdcurriculum/studio2" TargetMode="External"/><Relationship Id="rId6" Type="http://schemas.openxmlformats.org/officeDocument/2006/relationships/hyperlink" Target="https://studio-trivia-db.firebaseapp.com/" TargetMode="External"/><Relationship Id="rId7" Type="http://schemas.openxmlformats.org/officeDocument/2006/relationships/hyperlink" Target="https://docs.google.com/document/d/1Ddeh2CLeLD_Rcxy_jp68MjCyiKRRGqqN9Ktyj_Xp-HM/edit#" TargetMode="External"/><Relationship Id="rId8" Type="http://schemas.openxmlformats.org/officeDocument/2006/relationships/hyperlink" Target="https://console.firebase.google.com/project/studio-trivia-db/database/studio-trivia-db/data" TargetMode="External"/><Relationship Id="rId11" Type="http://schemas.openxmlformats.org/officeDocument/2006/relationships/hyperlink" Target="https://docs.google.com/document/d/1ot54zTTJo7m7dMaN-yTZH6Y-kymEyNSJ4jLzNwLuskg/edit" TargetMode="External"/><Relationship Id="rId10" Type="http://schemas.openxmlformats.org/officeDocument/2006/relationships/hyperlink" Target="https://docs.google.com/a/scripted.org/document/d/1an_aanEdOoYftxjqcGB-0IxkW2BVGY5sH5SlJv9weBU/edit"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3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3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39.gi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45.png"/><Relationship Id="rId4" Type="http://schemas.openxmlformats.org/officeDocument/2006/relationships/image" Target="../media/image48.png"/><Relationship Id="rId5" Type="http://schemas.openxmlformats.org/officeDocument/2006/relationships/image" Target="../media/image4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4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4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6.xml"/><Relationship Id="rId3" Type="http://schemas.openxmlformats.org/officeDocument/2006/relationships/hyperlink" Target="https://repl.it/@emuentes/33-Guided-Practice" TargetMode="External"/><Relationship Id="rId4" Type="http://schemas.openxmlformats.org/officeDocument/2006/relationships/image" Target="../media/image44.gi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43.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hyperlink" Target="http://www.youtube.com/watch?v=fnf-GBHn-18" TargetMode="External"/><Relationship Id="rId4" Type="http://schemas.openxmlformats.org/officeDocument/2006/relationships/image" Target="../media/image34.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3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1.xml"/><Relationship Id="rId3" Type="http://schemas.openxmlformats.org/officeDocument/2006/relationships/image" Target="../media/image41.gi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3.xml"/><Relationship Id="rId3" Type="http://schemas.openxmlformats.org/officeDocument/2006/relationships/image" Target="../media/image4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0.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hyperlink" Target="https://developer.mozilla.org/en-US/docs/Web/JavaScript/Guide/Expressions_and_Operators#Expression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8" name="Shape 218"/>
        <p:cNvGrpSpPr/>
        <p:nvPr/>
      </p:nvGrpSpPr>
      <p:grpSpPr>
        <a:xfrm>
          <a:off x="0" y="0"/>
          <a:ext cx="0" cy="0"/>
          <a:chOff x="0" y="0"/>
          <a:chExt cx="0" cy="0"/>
        </a:xfrm>
      </p:grpSpPr>
      <p:sp>
        <p:nvSpPr>
          <p:cNvPr id="219" name="Google Shape;219;p28"/>
          <p:cNvSpPr txBox="1"/>
          <p:nvPr>
            <p:ph idx="1" type="subTitle"/>
          </p:nvPr>
        </p:nvSpPr>
        <p:spPr>
          <a:xfrm>
            <a:off x="530350" y="1343500"/>
            <a:ext cx="8074200" cy="32835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Font typeface="Helvetica Neue"/>
              <a:buChar char="➔"/>
            </a:pPr>
            <a:r>
              <a:rPr b="1" lang="en" sz="1600">
                <a:solidFill>
                  <a:schemeClr val="dk1"/>
                </a:solidFill>
              </a:rPr>
              <a:t>Duplicate these slides for your class</a:t>
            </a:r>
            <a:endParaRPr sz="1600">
              <a:solidFill>
                <a:schemeClr val="dk1"/>
              </a:solidFill>
            </a:endParaRPr>
          </a:p>
          <a:p>
            <a:pPr indent="-330200" lvl="0" marL="457200" rtl="0" algn="l">
              <a:spcBef>
                <a:spcPts val="0"/>
              </a:spcBef>
              <a:spcAft>
                <a:spcPts val="0"/>
              </a:spcAft>
              <a:buSzPts val="1600"/>
              <a:buFont typeface="Helvetica Neue"/>
              <a:buChar char="➔"/>
            </a:pPr>
            <a:r>
              <a:rPr lang="en" sz="1600">
                <a:solidFill>
                  <a:schemeClr val="dk1"/>
                </a:solidFill>
              </a:rPr>
              <a:t>Review teacher notes.</a:t>
            </a:r>
            <a:endParaRPr sz="1600">
              <a:solidFill>
                <a:schemeClr val="dk1"/>
              </a:solidFill>
            </a:endParaRPr>
          </a:p>
          <a:p>
            <a:pPr indent="-330200" lvl="0" marL="457200" rtl="0" algn="l">
              <a:spcBef>
                <a:spcPts val="0"/>
              </a:spcBef>
              <a:spcAft>
                <a:spcPts val="0"/>
              </a:spcAft>
              <a:buSzPts val="1600"/>
              <a:buFont typeface="Helvetica Neue"/>
              <a:buChar char="➔"/>
            </a:pPr>
            <a:r>
              <a:rPr lang="en" sz="1600">
                <a:solidFill>
                  <a:schemeClr val="dk1"/>
                </a:solidFill>
              </a:rPr>
              <a:t>Edit homework/announcements slide accordingly.</a:t>
            </a:r>
            <a:endParaRPr sz="1600">
              <a:solidFill>
                <a:schemeClr val="dk1"/>
              </a:solidFill>
            </a:endParaRPr>
          </a:p>
          <a:p>
            <a:pPr indent="-330200" lvl="0" marL="457200" rtl="0" algn="l">
              <a:spcBef>
                <a:spcPts val="0"/>
              </a:spcBef>
              <a:spcAft>
                <a:spcPts val="0"/>
              </a:spcAft>
              <a:buSzPts val="1600"/>
              <a:buFont typeface="Helvetica Neue"/>
              <a:buChar char="➔"/>
            </a:pPr>
            <a:r>
              <a:rPr lang="en" sz="1600">
                <a:solidFill>
                  <a:schemeClr val="dk1"/>
                </a:solidFill>
              </a:rPr>
              <a:t>Update the Session Agenda</a:t>
            </a:r>
            <a:endParaRPr sz="1600">
              <a:solidFill>
                <a:schemeClr val="dk1"/>
              </a:solidFill>
            </a:endParaRPr>
          </a:p>
          <a:p>
            <a:pPr indent="-330200" lvl="0" marL="457200" rtl="0" algn="l">
              <a:spcBef>
                <a:spcPts val="0"/>
              </a:spcBef>
              <a:spcAft>
                <a:spcPts val="0"/>
              </a:spcAft>
              <a:buSzPts val="1600"/>
              <a:buFont typeface="Helvetica Neue"/>
              <a:buChar char="➔"/>
            </a:pPr>
            <a:r>
              <a:rPr lang="en" sz="1600" u="sng">
                <a:solidFill>
                  <a:srgbClr val="0080FF"/>
                </a:solidFill>
                <a:hlinkClick r:id="rId3"/>
              </a:rPr>
              <a:t>Starter Code</a:t>
            </a:r>
            <a:endParaRPr sz="1600">
              <a:solidFill>
                <a:srgbClr val="0080FF"/>
              </a:solidFill>
            </a:endParaRPr>
          </a:p>
          <a:p>
            <a:pPr indent="-330200" lvl="0" marL="457200" rtl="0" algn="l">
              <a:spcBef>
                <a:spcPts val="0"/>
              </a:spcBef>
              <a:spcAft>
                <a:spcPts val="0"/>
              </a:spcAft>
              <a:buSzPts val="1600"/>
              <a:buFont typeface="Helvetica Neue"/>
              <a:buChar char="➔"/>
            </a:pPr>
            <a:r>
              <a:rPr lang="en" sz="1600" u="sng">
                <a:solidFill>
                  <a:srgbClr val="0080FF"/>
                </a:solidFill>
                <a:hlinkClick r:id="rId4"/>
              </a:rPr>
              <a:t>Example Project</a:t>
            </a:r>
            <a:endParaRPr sz="1600">
              <a:solidFill>
                <a:srgbClr val="0080FF"/>
              </a:solidFill>
            </a:endParaRPr>
          </a:p>
          <a:p>
            <a:pPr indent="-330200" lvl="0" marL="457200" rtl="0" algn="l">
              <a:spcBef>
                <a:spcPts val="0"/>
              </a:spcBef>
              <a:spcAft>
                <a:spcPts val="0"/>
              </a:spcAft>
              <a:buSzPts val="1600"/>
              <a:buFont typeface="Helvetica Neue"/>
              <a:buChar char="➔"/>
            </a:pPr>
            <a:r>
              <a:rPr lang="en" sz="1600" u="sng">
                <a:solidFill>
                  <a:srgbClr val="0080FF"/>
                </a:solidFill>
                <a:hlinkClick r:id="rId5"/>
              </a:rPr>
              <a:t>Example Repo</a:t>
            </a:r>
            <a:endParaRPr sz="1600">
              <a:solidFill>
                <a:srgbClr val="0080FF"/>
              </a:solidFill>
            </a:endParaRPr>
          </a:p>
          <a:p>
            <a:pPr indent="-330200" lvl="0" marL="457200" rtl="0" algn="l">
              <a:spcBef>
                <a:spcPts val="0"/>
              </a:spcBef>
              <a:spcAft>
                <a:spcPts val="0"/>
              </a:spcAft>
              <a:buSzPts val="1600"/>
              <a:buFont typeface="Helvetica Neue"/>
              <a:buChar char="➔"/>
            </a:pPr>
            <a:r>
              <a:rPr lang="en" sz="1600" u="sng">
                <a:solidFill>
                  <a:schemeClr val="hlink"/>
                </a:solidFill>
                <a:hlinkClick r:id="rId6"/>
              </a:rPr>
              <a:t>Question adder</a:t>
            </a:r>
            <a:endParaRPr sz="1600" u="sng">
              <a:solidFill>
                <a:srgbClr val="0080FF"/>
              </a:solidFill>
            </a:endParaRPr>
          </a:p>
          <a:p>
            <a:pPr indent="-330200" lvl="0" marL="457200" rtl="0" algn="l">
              <a:spcBef>
                <a:spcPts val="0"/>
              </a:spcBef>
              <a:spcAft>
                <a:spcPts val="0"/>
              </a:spcAft>
              <a:buSzPts val="1600"/>
              <a:buChar char="➔"/>
            </a:pPr>
            <a:r>
              <a:rPr lang="en" sz="1600" u="sng">
                <a:solidFill>
                  <a:schemeClr val="hlink"/>
                </a:solidFill>
                <a:hlinkClick r:id="rId7"/>
              </a:rPr>
              <a:t>How To: Visual Studio Code</a:t>
            </a:r>
            <a:endParaRPr sz="1600" u="sng">
              <a:solidFill>
                <a:srgbClr val="0080FF"/>
              </a:solidFill>
            </a:endParaRPr>
          </a:p>
          <a:p>
            <a:pPr indent="-330200" lvl="0" marL="457200" rtl="0" algn="l">
              <a:spcBef>
                <a:spcPts val="0"/>
              </a:spcBef>
              <a:spcAft>
                <a:spcPts val="0"/>
              </a:spcAft>
              <a:buSzPts val="1600"/>
              <a:buFont typeface="Helvetica Neue"/>
              <a:buChar char="➔"/>
            </a:pPr>
            <a:r>
              <a:rPr lang="en" sz="1700" u="sng">
                <a:solidFill>
                  <a:srgbClr val="0080FF"/>
                </a:solidFill>
                <a:hlinkClick r:id="rId8"/>
              </a:rPr>
              <a:t>database</a:t>
            </a:r>
            <a:endParaRPr sz="900" u="sng">
              <a:solidFill>
                <a:srgbClr val="0080FF"/>
              </a:solidFill>
            </a:endParaRPr>
          </a:p>
          <a:p>
            <a:pPr indent="-330200" lvl="0" marL="457200" rtl="0" algn="l">
              <a:spcBef>
                <a:spcPts val="0"/>
              </a:spcBef>
              <a:spcAft>
                <a:spcPts val="0"/>
              </a:spcAft>
              <a:buSzPts val="1600"/>
              <a:buFont typeface="Trebuchet MS"/>
              <a:buChar char="➔"/>
            </a:pPr>
            <a:r>
              <a:rPr lang="en" sz="1600">
                <a:solidFill>
                  <a:schemeClr val="dk1"/>
                </a:solidFill>
              </a:rPr>
              <a:t>Review: </a:t>
            </a:r>
            <a:r>
              <a:rPr lang="en" sz="1600" u="sng">
                <a:solidFill>
                  <a:srgbClr val="0080FF"/>
                </a:solidFill>
                <a:hlinkClick r:id="rId9"/>
              </a:rPr>
              <a:t>Project Outline</a:t>
            </a:r>
            <a:r>
              <a:rPr lang="en" sz="1600">
                <a:solidFill>
                  <a:srgbClr val="0080FF"/>
                </a:solidFill>
              </a:rPr>
              <a:t>, </a:t>
            </a:r>
            <a:r>
              <a:rPr lang="en" sz="1600" u="sng">
                <a:solidFill>
                  <a:srgbClr val="0080FF"/>
                </a:solidFill>
                <a:hlinkClick r:id="rId10"/>
              </a:rPr>
              <a:t>Presentation Specifications</a:t>
            </a:r>
            <a:r>
              <a:rPr lang="en" sz="1600">
                <a:solidFill>
                  <a:srgbClr val="0080FF"/>
                </a:solidFill>
              </a:rPr>
              <a:t>, </a:t>
            </a:r>
            <a:r>
              <a:rPr lang="en" sz="1800" u="sng">
                <a:solidFill>
                  <a:srgbClr val="0080FF"/>
                </a:solidFill>
                <a:hlinkClick r:id="rId11"/>
              </a:rPr>
              <a:t>Pitch Guidelines</a:t>
            </a:r>
            <a:endParaRPr sz="600">
              <a:solidFill>
                <a:srgbClr val="0080FF"/>
              </a:solidFill>
            </a:endParaRPr>
          </a:p>
          <a:p>
            <a:pPr indent="0" lvl="0" marL="457200" rtl="0" algn="l">
              <a:spcBef>
                <a:spcPts val="0"/>
              </a:spcBef>
              <a:spcAft>
                <a:spcPts val="0"/>
              </a:spcAft>
              <a:buNone/>
            </a:pPr>
            <a:r>
              <a:t/>
            </a:r>
            <a:endParaRPr>
              <a:solidFill>
                <a:srgbClr val="0080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276" name="Shape 276"/>
        <p:cNvGrpSpPr/>
        <p:nvPr/>
      </p:nvGrpSpPr>
      <p:grpSpPr>
        <a:xfrm>
          <a:off x="0" y="0"/>
          <a:ext cx="0" cy="0"/>
          <a:chOff x="0" y="0"/>
          <a:chExt cx="0" cy="0"/>
        </a:xfrm>
      </p:grpSpPr>
      <p:grpSp>
        <p:nvGrpSpPr>
          <p:cNvPr id="277" name="Google Shape;277;p37"/>
          <p:cNvGrpSpPr/>
          <p:nvPr/>
        </p:nvGrpSpPr>
        <p:grpSpPr>
          <a:xfrm>
            <a:off x="48850" y="1070500"/>
            <a:ext cx="4533288" cy="4007100"/>
            <a:chOff x="48850" y="1070500"/>
            <a:chExt cx="4533288" cy="4007100"/>
          </a:xfrm>
        </p:grpSpPr>
        <p:sp>
          <p:nvSpPr>
            <p:cNvPr id="278" name="Google Shape;278;p37"/>
            <p:cNvSpPr txBox="1"/>
            <p:nvPr/>
          </p:nvSpPr>
          <p:spPr>
            <a:xfrm>
              <a:off x="451138" y="1070500"/>
              <a:ext cx="4131000" cy="4007100"/>
            </a:xfrm>
            <a:prstGeom prst="rect">
              <a:avLst/>
            </a:prstGeom>
            <a:solidFill>
              <a:srgbClr val="000000"/>
            </a:solidFill>
            <a:ln cap="flat" cmpd="sng" w="28575">
              <a:solidFill>
                <a:srgbClr val="666666"/>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42857"/>
                </a:lnSpc>
                <a:spcBef>
                  <a:spcPts val="0"/>
                </a:spcBef>
                <a:spcAft>
                  <a:spcPts val="0"/>
                </a:spcAft>
                <a:buNone/>
              </a:pPr>
              <a:r>
                <a:rPr lang="en" sz="1300">
                  <a:solidFill>
                    <a:srgbClr val="C5A5C5"/>
                  </a:solidFill>
                  <a:latin typeface="Consolas"/>
                  <a:ea typeface="Consolas"/>
                  <a:cs typeface="Consolas"/>
                  <a:sym typeface="Consolas"/>
                </a:rPr>
                <a:t>function</a:t>
              </a:r>
              <a:r>
                <a:rPr lang="en" sz="1300">
                  <a:solidFill>
                    <a:srgbClr val="FFFFFF"/>
                  </a:solidFill>
                  <a:latin typeface="Consolas"/>
                  <a:ea typeface="Consolas"/>
                  <a:cs typeface="Consolas"/>
                  <a:sym typeface="Consolas"/>
                </a:rPr>
                <a:t> </a:t>
              </a:r>
              <a:r>
                <a:rPr lang="en" sz="1300">
                  <a:solidFill>
                    <a:srgbClr val="79B6F2"/>
                  </a:solidFill>
                  <a:latin typeface="Consolas"/>
                  <a:ea typeface="Consolas"/>
                  <a:cs typeface="Consolas"/>
                  <a:sym typeface="Consolas"/>
                </a:rPr>
                <a:t>Example</a:t>
              </a:r>
              <a:r>
                <a:rPr lang="en" sz="1300">
                  <a:solidFill>
                    <a:srgbClr val="88C6BE"/>
                  </a:solidFill>
                  <a:latin typeface="Consolas"/>
                  <a:ea typeface="Consolas"/>
                  <a:cs typeface="Consolas"/>
                  <a:sym typeface="Consolas"/>
                </a:rPr>
                <a:t>()</a:t>
              </a:r>
              <a:r>
                <a:rPr lang="en" sz="1300">
                  <a:solidFill>
                    <a:srgbClr val="FFFFFF"/>
                  </a:solidFill>
                  <a:latin typeface="Consolas"/>
                  <a:ea typeface="Consolas"/>
                  <a:cs typeface="Consolas"/>
                  <a:sym typeface="Consolas"/>
                </a:rPr>
                <a:t> </a:t>
              </a:r>
              <a:r>
                <a:rPr lang="en" sz="1300">
                  <a:solidFill>
                    <a:srgbClr val="88C6BE"/>
                  </a:solidFill>
                  <a:latin typeface="Consolas"/>
                  <a:ea typeface="Consolas"/>
                  <a:cs typeface="Consolas"/>
                  <a:sym typeface="Consolas"/>
                </a:rPr>
                <a:t>{</a:t>
              </a:r>
              <a:endParaRPr sz="1300">
                <a:solidFill>
                  <a:srgbClr val="FFFFFF"/>
                </a:solidFill>
                <a:latin typeface="Consolas"/>
                <a:ea typeface="Consolas"/>
                <a:cs typeface="Consolas"/>
                <a:sym typeface="Consolas"/>
              </a:endParaRPr>
            </a:p>
            <a:p>
              <a:pPr indent="0" lvl="0" marL="0" rtl="0" algn="l">
                <a:lnSpc>
                  <a:spcPct val="142857"/>
                </a:lnSpc>
                <a:spcBef>
                  <a:spcPts val="0"/>
                </a:spcBef>
                <a:spcAft>
                  <a:spcPts val="0"/>
                </a:spcAft>
                <a:buNone/>
              </a:pPr>
              <a:r>
                <a:rPr lang="en" sz="1300">
                  <a:solidFill>
                    <a:srgbClr val="FFFFFF"/>
                  </a:solidFill>
                  <a:latin typeface="Consolas"/>
                  <a:ea typeface="Consolas"/>
                  <a:cs typeface="Consolas"/>
                  <a:sym typeface="Consolas"/>
                </a:rPr>
                <a:t> </a:t>
              </a:r>
              <a:r>
                <a:rPr lang="en" sz="1300">
                  <a:solidFill>
                    <a:srgbClr val="C5A5C5"/>
                  </a:solidFill>
                  <a:latin typeface="Consolas"/>
                  <a:ea typeface="Consolas"/>
                  <a:cs typeface="Consolas"/>
                  <a:sym typeface="Consolas"/>
                </a:rPr>
                <a:t>const</a:t>
              </a:r>
              <a:r>
                <a:rPr lang="en" sz="1300">
                  <a:solidFill>
                    <a:srgbClr val="FFFFFF"/>
                  </a:solidFill>
                  <a:latin typeface="Consolas"/>
                  <a:ea typeface="Consolas"/>
                  <a:cs typeface="Consolas"/>
                  <a:sym typeface="Consolas"/>
                </a:rPr>
                <a:t> </a:t>
              </a:r>
              <a:r>
                <a:rPr lang="en" sz="1300">
                  <a:solidFill>
                    <a:srgbClr val="88C6BE"/>
                  </a:solidFill>
                  <a:latin typeface="Consolas"/>
                  <a:ea typeface="Consolas"/>
                  <a:cs typeface="Consolas"/>
                  <a:sym typeface="Consolas"/>
                </a:rPr>
                <a:t>[</a:t>
              </a:r>
              <a:br>
                <a:rPr lang="en" sz="1300">
                  <a:solidFill>
                    <a:srgbClr val="88C6BE"/>
                  </a:solidFill>
                  <a:latin typeface="Consolas"/>
                  <a:ea typeface="Consolas"/>
                  <a:cs typeface="Consolas"/>
                  <a:sym typeface="Consolas"/>
                </a:rPr>
              </a:br>
              <a:r>
                <a:rPr lang="en" sz="1300">
                  <a:solidFill>
                    <a:srgbClr val="88C6BE"/>
                  </a:solidFill>
                  <a:latin typeface="Consolas"/>
                  <a:ea typeface="Consolas"/>
                  <a:cs typeface="Consolas"/>
                  <a:sym typeface="Consolas"/>
                </a:rPr>
                <a:t>  </a:t>
              </a:r>
              <a:r>
                <a:rPr lang="en" sz="1300">
                  <a:solidFill>
                    <a:srgbClr val="FFFFFF"/>
                  </a:solidFill>
                  <a:latin typeface="Consolas"/>
                  <a:ea typeface="Consolas"/>
                  <a:cs typeface="Consolas"/>
                  <a:sym typeface="Consolas"/>
                </a:rPr>
                <a:t>orangeState</a:t>
              </a:r>
              <a:r>
                <a:rPr lang="en" sz="1300">
                  <a:solidFill>
                    <a:srgbClr val="88C6BE"/>
                  </a:solidFill>
                  <a:latin typeface="Consolas"/>
                  <a:ea typeface="Consolas"/>
                  <a:cs typeface="Consolas"/>
                  <a:sym typeface="Consolas"/>
                </a:rPr>
                <a:t>,</a:t>
              </a:r>
              <a:r>
                <a:rPr lang="en" sz="1300">
                  <a:solidFill>
                    <a:srgbClr val="FFFFFF"/>
                  </a:solidFill>
                  <a:latin typeface="Consolas"/>
                  <a:ea typeface="Consolas"/>
                  <a:cs typeface="Consolas"/>
                  <a:sym typeface="Consolas"/>
                </a:rPr>
                <a:t> setOrangeState</a:t>
              </a:r>
              <a:br>
                <a:rPr lang="en" sz="1300">
                  <a:solidFill>
                    <a:srgbClr val="FFFFFF"/>
                  </a:solidFill>
                  <a:latin typeface="Consolas"/>
                  <a:ea typeface="Consolas"/>
                  <a:cs typeface="Consolas"/>
                  <a:sym typeface="Consolas"/>
                </a:rPr>
              </a:br>
              <a:r>
                <a:rPr lang="en" sz="1300">
                  <a:solidFill>
                    <a:srgbClr val="88C6BE"/>
                  </a:solidFill>
                  <a:latin typeface="Consolas"/>
                  <a:ea typeface="Consolas"/>
                  <a:cs typeface="Consolas"/>
                  <a:sym typeface="Consolas"/>
                </a:rPr>
                <a:t>]</a:t>
              </a:r>
              <a:r>
                <a:rPr lang="en" sz="1300">
                  <a:solidFill>
                    <a:srgbClr val="FFFFFF"/>
                  </a:solidFill>
                  <a:latin typeface="Consolas"/>
                  <a:ea typeface="Consolas"/>
                  <a:cs typeface="Consolas"/>
                  <a:sym typeface="Consolas"/>
                </a:rPr>
                <a:t> </a:t>
              </a:r>
              <a:r>
                <a:rPr lang="en" sz="1300">
                  <a:solidFill>
                    <a:srgbClr val="D7DEEA"/>
                  </a:solidFill>
                  <a:latin typeface="Consolas"/>
                  <a:ea typeface="Consolas"/>
                  <a:cs typeface="Consolas"/>
                  <a:sym typeface="Consolas"/>
                </a:rPr>
                <a:t>=</a:t>
              </a:r>
              <a:r>
                <a:rPr lang="en" sz="1300">
                  <a:solidFill>
                    <a:srgbClr val="FFFFFF"/>
                  </a:solidFill>
                  <a:latin typeface="Consolas"/>
                  <a:ea typeface="Consolas"/>
                  <a:cs typeface="Consolas"/>
                  <a:sym typeface="Consolas"/>
                </a:rPr>
                <a:t> </a:t>
              </a:r>
              <a:r>
                <a:rPr lang="en" sz="1300">
                  <a:solidFill>
                    <a:srgbClr val="79B6F2"/>
                  </a:solidFill>
                  <a:latin typeface="Consolas"/>
                  <a:ea typeface="Consolas"/>
                  <a:cs typeface="Consolas"/>
                  <a:sym typeface="Consolas"/>
                </a:rPr>
                <a:t>useState</a:t>
              </a:r>
              <a:r>
                <a:rPr lang="en" sz="1300">
                  <a:solidFill>
                    <a:srgbClr val="88C6BE"/>
                  </a:solidFill>
                  <a:latin typeface="Consolas"/>
                  <a:ea typeface="Consolas"/>
                  <a:cs typeface="Consolas"/>
                  <a:sym typeface="Consolas"/>
                </a:rPr>
                <a:t>(</a:t>
              </a:r>
              <a:r>
                <a:rPr lang="en" sz="1300">
                  <a:solidFill>
                    <a:srgbClr val="FC929E"/>
                  </a:solidFill>
                  <a:latin typeface="Consolas"/>
                  <a:ea typeface="Consolas"/>
                  <a:cs typeface="Consolas"/>
                  <a:sym typeface="Consolas"/>
                </a:rPr>
                <a:t>‘</a:t>
              </a:r>
              <a:r>
                <a:rPr lang="en" sz="1300">
                  <a:solidFill>
                    <a:srgbClr val="FFFFFF"/>
                  </a:solidFill>
                  <a:latin typeface="Consolas"/>
                  <a:ea typeface="Consolas"/>
                  <a:cs typeface="Consolas"/>
                  <a:sym typeface="Consolas"/>
                </a:rPr>
                <a:t>unsliced</a:t>
              </a:r>
              <a:r>
                <a:rPr lang="en" sz="1300">
                  <a:solidFill>
                    <a:srgbClr val="FC929E"/>
                  </a:solidFill>
                  <a:latin typeface="Consolas"/>
                  <a:ea typeface="Consolas"/>
                  <a:cs typeface="Consolas"/>
                  <a:sym typeface="Consolas"/>
                </a:rPr>
                <a:t>’</a:t>
              </a:r>
              <a:r>
                <a:rPr lang="en" sz="1300">
                  <a:solidFill>
                    <a:srgbClr val="88C6BE"/>
                  </a:solidFill>
                  <a:latin typeface="Consolas"/>
                  <a:ea typeface="Consolas"/>
                  <a:cs typeface="Consolas"/>
                  <a:sym typeface="Consolas"/>
                </a:rPr>
                <a:t>);</a:t>
              </a:r>
              <a:endParaRPr sz="1300">
                <a:solidFill>
                  <a:srgbClr val="FFFFFF"/>
                </a:solidFill>
                <a:latin typeface="Consolas"/>
                <a:ea typeface="Consolas"/>
                <a:cs typeface="Consolas"/>
                <a:sym typeface="Consolas"/>
              </a:endParaRPr>
            </a:p>
            <a:p>
              <a:pPr indent="0" lvl="0" marL="0" rtl="0" algn="l">
                <a:lnSpc>
                  <a:spcPct val="142857"/>
                </a:lnSpc>
                <a:spcBef>
                  <a:spcPts val="0"/>
                </a:spcBef>
                <a:spcAft>
                  <a:spcPts val="0"/>
                </a:spcAft>
                <a:buNone/>
              </a:pPr>
              <a:r>
                <a:rPr lang="en" sz="1300">
                  <a:solidFill>
                    <a:srgbClr val="FFFFFF"/>
                  </a:solidFill>
                  <a:latin typeface="Consolas"/>
                  <a:ea typeface="Consolas"/>
                  <a:cs typeface="Consolas"/>
                  <a:sym typeface="Consolas"/>
                </a:rPr>
                <a:t> </a:t>
              </a:r>
              <a:r>
                <a:rPr lang="en" sz="1300">
                  <a:solidFill>
                    <a:srgbClr val="C5A5C5"/>
                  </a:solidFill>
                  <a:latin typeface="Consolas"/>
                  <a:ea typeface="Consolas"/>
                  <a:cs typeface="Consolas"/>
                  <a:sym typeface="Consolas"/>
                </a:rPr>
                <a:t>return</a:t>
              </a:r>
              <a:r>
                <a:rPr lang="en" sz="1300">
                  <a:solidFill>
                    <a:srgbClr val="FFFFFF"/>
                  </a:solidFill>
                  <a:latin typeface="Consolas"/>
                  <a:ea typeface="Consolas"/>
                  <a:cs typeface="Consolas"/>
                  <a:sym typeface="Consolas"/>
                </a:rPr>
                <a:t> </a:t>
              </a:r>
              <a:r>
                <a:rPr lang="en" sz="1300">
                  <a:solidFill>
                    <a:srgbClr val="88C6BE"/>
                  </a:solidFill>
                  <a:latin typeface="Consolas"/>
                  <a:ea typeface="Consolas"/>
                  <a:cs typeface="Consolas"/>
                  <a:sym typeface="Consolas"/>
                </a:rPr>
                <a:t>(</a:t>
              </a:r>
              <a:endParaRPr sz="1300">
                <a:solidFill>
                  <a:srgbClr val="FFFFFF"/>
                </a:solidFill>
                <a:latin typeface="Consolas"/>
                <a:ea typeface="Consolas"/>
                <a:cs typeface="Consolas"/>
                <a:sym typeface="Consolas"/>
              </a:endParaRPr>
            </a:p>
            <a:p>
              <a:pPr indent="0" lvl="0" marL="0" rtl="0" algn="l">
                <a:lnSpc>
                  <a:spcPct val="142857"/>
                </a:lnSpc>
                <a:spcBef>
                  <a:spcPts val="0"/>
                </a:spcBef>
                <a:spcAft>
                  <a:spcPts val="0"/>
                </a:spcAft>
                <a:buNone/>
              </a:pPr>
              <a:r>
                <a:rPr lang="en" sz="1300">
                  <a:solidFill>
                    <a:srgbClr val="FFFFFF"/>
                  </a:solidFill>
                  <a:latin typeface="Consolas"/>
                  <a:ea typeface="Consolas"/>
                  <a:cs typeface="Consolas"/>
                  <a:sym typeface="Consolas"/>
                </a:rPr>
                <a:t>   </a:t>
              </a:r>
              <a:r>
                <a:rPr lang="en" sz="1300">
                  <a:solidFill>
                    <a:srgbClr val="88C6BE"/>
                  </a:solidFill>
                  <a:latin typeface="Consolas"/>
                  <a:ea typeface="Consolas"/>
                  <a:cs typeface="Consolas"/>
                  <a:sym typeface="Consolas"/>
                </a:rPr>
                <a:t>&lt;</a:t>
              </a:r>
              <a:r>
                <a:rPr lang="en" sz="1300">
                  <a:solidFill>
                    <a:srgbClr val="FC929E"/>
                  </a:solidFill>
                  <a:latin typeface="Consolas"/>
                  <a:ea typeface="Consolas"/>
                  <a:cs typeface="Consolas"/>
                  <a:sym typeface="Consolas"/>
                </a:rPr>
                <a:t>button </a:t>
              </a:r>
              <a:r>
                <a:rPr lang="en" sz="1300">
                  <a:solidFill>
                    <a:srgbClr val="C5A5C5"/>
                  </a:solidFill>
                  <a:latin typeface="Consolas"/>
                  <a:ea typeface="Consolas"/>
                  <a:cs typeface="Consolas"/>
                  <a:sym typeface="Consolas"/>
                </a:rPr>
                <a:t>onClick</a:t>
              </a:r>
              <a:r>
                <a:rPr lang="en" sz="1300">
                  <a:solidFill>
                    <a:srgbClr val="88C6BE"/>
                  </a:solidFill>
                  <a:latin typeface="Consolas"/>
                  <a:ea typeface="Consolas"/>
                  <a:cs typeface="Consolas"/>
                  <a:sym typeface="Consolas"/>
                </a:rPr>
                <a:t>={()</a:t>
              </a:r>
              <a:r>
                <a:rPr lang="en" sz="1300">
                  <a:solidFill>
                    <a:srgbClr val="FC929E"/>
                  </a:solidFill>
                  <a:latin typeface="Consolas"/>
                  <a:ea typeface="Consolas"/>
                  <a:cs typeface="Consolas"/>
                  <a:sym typeface="Consolas"/>
                </a:rPr>
                <a:t> </a:t>
              </a:r>
              <a:r>
                <a:rPr lang="en" sz="1300">
                  <a:solidFill>
                    <a:srgbClr val="D7DEEA"/>
                  </a:solidFill>
                  <a:latin typeface="Consolas"/>
                  <a:ea typeface="Consolas"/>
                  <a:cs typeface="Consolas"/>
                  <a:sym typeface="Consolas"/>
                </a:rPr>
                <a:t>=&gt;</a:t>
              </a:r>
              <a:endParaRPr sz="1300">
                <a:solidFill>
                  <a:srgbClr val="FC929E"/>
                </a:solidFill>
                <a:latin typeface="Consolas"/>
                <a:ea typeface="Consolas"/>
                <a:cs typeface="Consolas"/>
                <a:sym typeface="Consolas"/>
              </a:endParaRPr>
            </a:p>
            <a:p>
              <a:pPr indent="0" lvl="0" marL="0" rtl="0" algn="l">
                <a:lnSpc>
                  <a:spcPct val="142857"/>
                </a:lnSpc>
                <a:spcBef>
                  <a:spcPts val="0"/>
                </a:spcBef>
                <a:spcAft>
                  <a:spcPts val="0"/>
                </a:spcAft>
                <a:buNone/>
              </a:pPr>
              <a:r>
                <a:rPr lang="en" sz="1300">
                  <a:solidFill>
                    <a:srgbClr val="FC929E"/>
                  </a:solidFill>
                  <a:latin typeface="Consolas"/>
                  <a:ea typeface="Consolas"/>
                  <a:cs typeface="Consolas"/>
                  <a:sym typeface="Consolas"/>
                </a:rPr>
                <a:t>         </a:t>
              </a:r>
              <a:r>
                <a:rPr lang="en" sz="1300">
                  <a:solidFill>
                    <a:srgbClr val="79B6F2"/>
                  </a:solidFill>
                  <a:latin typeface="Consolas"/>
                  <a:ea typeface="Consolas"/>
                  <a:cs typeface="Consolas"/>
                  <a:sym typeface="Consolas"/>
                </a:rPr>
                <a:t>setOrangeState</a:t>
              </a:r>
              <a:r>
                <a:rPr lang="en" sz="1300">
                  <a:solidFill>
                    <a:srgbClr val="88C6BE"/>
                  </a:solidFill>
                  <a:latin typeface="Consolas"/>
                  <a:ea typeface="Consolas"/>
                  <a:cs typeface="Consolas"/>
                  <a:sym typeface="Consolas"/>
                </a:rPr>
                <a:t>(</a:t>
              </a:r>
              <a:r>
                <a:rPr lang="en" sz="1300">
                  <a:solidFill>
                    <a:srgbClr val="FC929E"/>
                  </a:solidFill>
                  <a:latin typeface="Consolas"/>
                  <a:ea typeface="Consolas"/>
                  <a:cs typeface="Consolas"/>
                  <a:sym typeface="Consolas"/>
                </a:rPr>
                <a:t>‘</a:t>
              </a:r>
              <a:r>
                <a:rPr lang="en" sz="1300">
                  <a:solidFill>
                    <a:srgbClr val="FFFFFF"/>
                  </a:solidFill>
                  <a:latin typeface="Consolas"/>
                  <a:ea typeface="Consolas"/>
                  <a:cs typeface="Consolas"/>
                  <a:sym typeface="Consolas"/>
                </a:rPr>
                <a:t>sliced</a:t>
              </a:r>
              <a:r>
                <a:rPr lang="en" sz="1300">
                  <a:solidFill>
                    <a:srgbClr val="FC929E"/>
                  </a:solidFill>
                  <a:latin typeface="Consolas"/>
                  <a:ea typeface="Consolas"/>
                  <a:cs typeface="Consolas"/>
                  <a:sym typeface="Consolas"/>
                </a:rPr>
                <a:t>’</a:t>
              </a:r>
              <a:r>
                <a:rPr lang="en" sz="1300">
                  <a:solidFill>
                    <a:srgbClr val="88C6BE"/>
                  </a:solidFill>
                  <a:latin typeface="Consolas"/>
                  <a:ea typeface="Consolas"/>
                  <a:cs typeface="Consolas"/>
                  <a:sym typeface="Consolas"/>
                </a:rPr>
                <a:t>)</a:t>
              </a:r>
              <a:endParaRPr sz="1300">
                <a:solidFill>
                  <a:srgbClr val="5A9BCF"/>
                </a:solidFill>
                <a:latin typeface="Consolas"/>
                <a:ea typeface="Consolas"/>
                <a:cs typeface="Consolas"/>
                <a:sym typeface="Consolas"/>
              </a:endParaRPr>
            </a:p>
            <a:p>
              <a:pPr indent="0" lvl="0" marL="0" rtl="0" algn="l">
                <a:lnSpc>
                  <a:spcPct val="142857"/>
                </a:lnSpc>
                <a:spcBef>
                  <a:spcPts val="0"/>
                </a:spcBef>
                <a:spcAft>
                  <a:spcPts val="0"/>
                </a:spcAft>
                <a:buNone/>
              </a:pPr>
              <a:r>
                <a:rPr lang="en" sz="1300">
                  <a:solidFill>
                    <a:srgbClr val="5A9BCF"/>
                  </a:solidFill>
                  <a:latin typeface="Consolas"/>
                  <a:ea typeface="Consolas"/>
                  <a:cs typeface="Consolas"/>
                  <a:sym typeface="Consolas"/>
                </a:rPr>
                <a:t>      </a:t>
              </a:r>
              <a:r>
                <a:rPr lang="en" sz="1300">
                  <a:solidFill>
                    <a:srgbClr val="88C6BE"/>
                  </a:solidFill>
                  <a:latin typeface="Consolas"/>
                  <a:ea typeface="Consolas"/>
                  <a:cs typeface="Consolas"/>
                  <a:sym typeface="Consolas"/>
                </a:rPr>
                <a:t>}&gt;</a:t>
              </a:r>
              <a:endParaRPr sz="1300">
                <a:solidFill>
                  <a:srgbClr val="FFFFFF"/>
                </a:solidFill>
                <a:latin typeface="Consolas"/>
                <a:ea typeface="Consolas"/>
                <a:cs typeface="Consolas"/>
                <a:sym typeface="Consolas"/>
              </a:endParaRPr>
            </a:p>
            <a:p>
              <a:pPr indent="0" lvl="0" marL="0" rtl="0" algn="l">
                <a:lnSpc>
                  <a:spcPct val="142857"/>
                </a:lnSpc>
                <a:spcBef>
                  <a:spcPts val="0"/>
                </a:spcBef>
                <a:spcAft>
                  <a:spcPts val="0"/>
                </a:spcAft>
                <a:buNone/>
              </a:pPr>
              <a:r>
                <a:rPr lang="en" sz="1300">
                  <a:solidFill>
                    <a:srgbClr val="FFFFFF"/>
                  </a:solidFill>
                  <a:latin typeface="Consolas"/>
                  <a:ea typeface="Consolas"/>
                  <a:cs typeface="Consolas"/>
                  <a:sym typeface="Consolas"/>
                </a:rPr>
                <a:t>        Click to peel the orange.</a:t>
              </a:r>
              <a:br>
                <a:rPr lang="en" sz="1300">
                  <a:solidFill>
                    <a:srgbClr val="FFFFFF"/>
                  </a:solidFill>
                  <a:latin typeface="Consolas"/>
                  <a:ea typeface="Consolas"/>
                  <a:cs typeface="Consolas"/>
                  <a:sym typeface="Consolas"/>
                </a:rPr>
              </a:br>
              <a:r>
                <a:rPr lang="en" sz="1300">
                  <a:solidFill>
                    <a:srgbClr val="FFFFFF"/>
                  </a:solidFill>
                  <a:latin typeface="Consolas"/>
                  <a:ea typeface="Consolas"/>
                  <a:cs typeface="Consolas"/>
                  <a:sym typeface="Consolas"/>
                </a:rPr>
                <a:t>        The orange is {orangeState}</a:t>
              </a:r>
              <a:endParaRPr sz="1300">
                <a:solidFill>
                  <a:srgbClr val="FFFFFF"/>
                </a:solidFill>
                <a:latin typeface="Consolas"/>
                <a:ea typeface="Consolas"/>
                <a:cs typeface="Consolas"/>
                <a:sym typeface="Consolas"/>
              </a:endParaRPr>
            </a:p>
            <a:p>
              <a:pPr indent="0" lvl="0" marL="0" rtl="0" algn="l">
                <a:lnSpc>
                  <a:spcPct val="142857"/>
                </a:lnSpc>
                <a:spcBef>
                  <a:spcPts val="0"/>
                </a:spcBef>
                <a:spcAft>
                  <a:spcPts val="0"/>
                </a:spcAft>
                <a:buNone/>
              </a:pPr>
              <a:r>
                <a:rPr lang="en" sz="1300">
                  <a:solidFill>
                    <a:srgbClr val="FFFFFF"/>
                  </a:solidFill>
                  <a:latin typeface="Consolas"/>
                  <a:ea typeface="Consolas"/>
                  <a:cs typeface="Consolas"/>
                  <a:sym typeface="Consolas"/>
                </a:rPr>
                <a:t>      </a:t>
              </a:r>
              <a:r>
                <a:rPr lang="en" sz="1300">
                  <a:solidFill>
                    <a:srgbClr val="88C6BE"/>
                  </a:solidFill>
                  <a:latin typeface="Consolas"/>
                  <a:ea typeface="Consolas"/>
                  <a:cs typeface="Consolas"/>
                  <a:sym typeface="Consolas"/>
                </a:rPr>
                <a:t>&lt;/</a:t>
              </a:r>
              <a:r>
                <a:rPr lang="en" sz="1300">
                  <a:solidFill>
                    <a:srgbClr val="FC929E"/>
                  </a:solidFill>
                  <a:latin typeface="Consolas"/>
                  <a:ea typeface="Consolas"/>
                  <a:cs typeface="Consolas"/>
                  <a:sym typeface="Consolas"/>
                </a:rPr>
                <a:t>button</a:t>
              </a:r>
              <a:r>
                <a:rPr lang="en" sz="1300">
                  <a:solidFill>
                    <a:srgbClr val="88C6BE"/>
                  </a:solidFill>
                  <a:latin typeface="Consolas"/>
                  <a:ea typeface="Consolas"/>
                  <a:cs typeface="Consolas"/>
                  <a:sym typeface="Consolas"/>
                </a:rPr>
                <a:t>&gt;</a:t>
              </a:r>
              <a:endParaRPr sz="1300">
                <a:solidFill>
                  <a:srgbClr val="FFFFFF"/>
                </a:solidFill>
                <a:latin typeface="Consolas"/>
                <a:ea typeface="Consolas"/>
                <a:cs typeface="Consolas"/>
                <a:sym typeface="Consolas"/>
              </a:endParaRPr>
            </a:p>
            <a:p>
              <a:pPr indent="0" lvl="0" marL="0" rtl="0" algn="l">
                <a:lnSpc>
                  <a:spcPct val="142857"/>
                </a:lnSpc>
                <a:spcBef>
                  <a:spcPts val="0"/>
                </a:spcBef>
                <a:spcAft>
                  <a:spcPts val="0"/>
                </a:spcAft>
                <a:buNone/>
              </a:pPr>
              <a:r>
                <a:rPr lang="en" sz="1300">
                  <a:solidFill>
                    <a:srgbClr val="FFFFFF"/>
                  </a:solidFill>
                  <a:latin typeface="Consolas"/>
                  <a:ea typeface="Consolas"/>
                  <a:cs typeface="Consolas"/>
                  <a:sym typeface="Consolas"/>
                </a:rPr>
                <a:t>  </a:t>
              </a:r>
              <a:r>
                <a:rPr lang="en" sz="1300">
                  <a:solidFill>
                    <a:srgbClr val="88C6BE"/>
                  </a:solidFill>
                  <a:latin typeface="Consolas"/>
                  <a:ea typeface="Consolas"/>
                  <a:cs typeface="Consolas"/>
                  <a:sym typeface="Consolas"/>
                </a:rPr>
                <a:t>);</a:t>
              </a:r>
              <a:endParaRPr sz="1300">
                <a:solidFill>
                  <a:srgbClr val="FFFFFF"/>
                </a:solidFill>
                <a:latin typeface="Consolas"/>
                <a:ea typeface="Consolas"/>
                <a:cs typeface="Consolas"/>
                <a:sym typeface="Consolas"/>
              </a:endParaRPr>
            </a:p>
            <a:p>
              <a:pPr indent="0" lvl="0" marL="0" rtl="0" algn="l">
                <a:lnSpc>
                  <a:spcPct val="142857"/>
                </a:lnSpc>
                <a:spcBef>
                  <a:spcPts val="0"/>
                </a:spcBef>
                <a:spcAft>
                  <a:spcPts val="0"/>
                </a:spcAft>
                <a:buNone/>
              </a:pPr>
              <a:r>
                <a:rPr lang="en" sz="1300">
                  <a:solidFill>
                    <a:srgbClr val="88C6BE"/>
                  </a:solidFill>
                  <a:latin typeface="Consolas"/>
                  <a:ea typeface="Consolas"/>
                  <a:cs typeface="Consolas"/>
                  <a:sym typeface="Consolas"/>
                </a:rPr>
                <a:t>}</a:t>
              </a:r>
              <a:endParaRPr sz="1300">
                <a:solidFill>
                  <a:srgbClr val="88C6BE"/>
                </a:solidFill>
                <a:latin typeface="Consolas"/>
                <a:ea typeface="Consolas"/>
                <a:cs typeface="Consolas"/>
                <a:sym typeface="Consolas"/>
              </a:endParaRPr>
            </a:p>
            <a:p>
              <a:pPr indent="0" lvl="0" marL="0" rtl="0" algn="l">
                <a:lnSpc>
                  <a:spcPct val="142857"/>
                </a:lnSpc>
                <a:spcBef>
                  <a:spcPts val="0"/>
                </a:spcBef>
                <a:spcAft>
                  <a:spcPts val="0"/>
                </a:spcAft>
                <a:buNone/>
              </a:pPr>
              <a:r>
                <a:t/>
              </a:r>
              <a:endParaRPr sz="1300">
                <a:solidFill>
                  <a:srgbClr val="C5A5C5"/>
                </a:solidFill>
                <a:latin typeface="Consolas"/>
                <a:ea typeface="Consolas"/>
                <a:cs typeface="Consolas"/>
                <a:sym typeface="Consolas"/>
              </a:endParaRPr>
            </a:p>
          </p:txBody>
        </p:sp>
        <p:sp>
          <p:nvSpPr>
            <p:cNvPr id="279" name="Google Shape;279;p37"/>
            <p:cNvSpPr txBox="1"/>
            <p:nvPr/>
          </p:nvSpPr>
          <p:spPr>
            <a:xfrm>
              <a:off x="48850" y="1070500"/>
              <a:ext cx="402300" cy="4007100"/>
            </a:xfrm>
            <a:prstGeom prst="rect">
              <a:avLst/>
            </a:prstGeom>
            <a:solidFill>
              <a:srgbClr val="000000"/>
            </a:solidFill>
            <a:ln cap="flat" cmpd="sng" w="28575">
              <a:solidFill>
                <a:srgbClr val="666666"/>
              </a:solidFill>
              <a:prstDash val="solid"/>
              <a:round/>
              <a:headEnd len="sm" w="sm" type="none"/>
              <a:tailEnd len="sm" w="sm" type="none"/>
            </a:ln>
          </p:spPr>
          <p:txBody>
            <a:bodyPr anchorCtr="0" anchor="t" bIns="91425" lIns="91425" spcFirstLastPara="1" rIns="91425" wrap="square" tIns="91425">
              <a:noAutofit/>
            </a:bodyPr>
            <a:lstStyle/>
            <a:p>
              <a:pPr indent="0" lvl="0" marL="0" rtl="0" algn="r">
                <a:lnSpc>
                  <a:spcPct val="142857"/>
                </a:lnSpc>
                <a:spcBef>
                  <a:spcPts val="0"/>
                </a:spcBef>
                <a:spcAft>
                  <a:spcPts val="0"/>
                </a:spcAft>
                <a:buNone/>
              </a:pPr>
              <a:r>
                <a:rPr lang="en" sz="1300">
                  <a:solidFill>
                    <a:srgbClr val="FF9900"/>
                  </a:solidFill>
                  <a:latin typeface="Consolas"/>
                  <a:ea typeface="Consolas"/>
                  <a:cs typeface="Consolas"/>
                  <a:sym typeface="Consolas"/>
                </a:rPr>
                <a:t>1</a:t>
              </a:r>
              <a:br>
                <a:rPr lang="en" sz="1300">
                  <a:solidFill>
                    <a:srgbClr val="FF9900"/>
                  </a:solidFill>
                  <a:latin typeface="Consolas"/>
                  <a:ea typeface="Consolas"/>
                  <a:cs typeface="Consolas"/>
                  <a:sym typeface="Consolas"/>
                </a:rPr>
              </a:br>
              <a:r>
                <a:rPr lang="en" sz="1300">
                  <a:solidFill>
                    <a:srgbClr val="FF9900"/>
                  </a:solidFill>
                  <a:latin typeface="Consolas"/>
                  <a:ea typeface="Consolas"/>
                  <a:cs typeface="Consolas"/>
                  <a:sym typeface="Consolas"/>
                </a:rPr>
                <a:t>2</a:t>
              </a:r>
              <a:br>
                <a:rPr lang="en" sz="1300">
                  <a:solidFill>
                    <a:srgbClr val="FF9900"/>
                  </a:solidFill>
                  <a:latin typeface="Consolas"/>
                  <a:ea typeface="Consolas"/>
                  <a:cs typeface="Consolas"/>
                  <a:sym typeface="Consolas"/>
                </a:rPr>
              </a:br>
              <a:r>
                <a:rPr lang="en" sz="1300">
                  <a:solidFill>
                    <a:srgbClr val="FF9900"/>
                  </a:solidFill>
                  <a:latin typeface="Consolas"/>
                  <a:ea typeface="Consolas"/>
                  <a:cs typeface="Consolas"/>
                  <a:sym typeface="Consolas"/>
                </a:rPr>
                <a:t>3</a:t>
              </a:r>
              <a:br>
                <a:rPr lang="en" sz="1300">
                  <a:solidFill>
                    <a:srgbClr val="FF9900"/>
                  </a:solidFill>
                  <a:latin typeface="Consolas"/>
                  <a:ea typeface="Consolas"/>
                  <a:cs typeface="Consolas"/>
                  <a:sym typeface="Consolas"/>
                </a:rPr>
              </a:br>
              <a:r>
                <a:rPr lang="en" sz="1300">
                  <a:solidFill>
                    <a:srgbClr val="FF9900"/>
                  </a:solidFill>
                  <a:latin typeface="Consolas"/>
                  <a:ea typeface="Consolas"/>
                  <a:cs typeface="Consolas"/>
                  <a:sym typeface="Consolas"/>
                </a:rPr>
                <a:t>4</a:t>
              </a:r>
              <a:br>
                <a:rPr lang="en" sz="1300">
                  <a:solidFill>
                    <a:srgbClr val="FF9900"/>
                  </a:solidFill>
                  <a:latin typeface="Consolas"/>
                  <a:ea typeface="Consolas"/>
                  <a:cs typeface="Consolas"/>
                  <a:sym typeface="Consolas"/>
                </a:rPr>
              </a:br>
              <a:r>
                <a:rPr lang="en" sz="1300">
                  <a:solidFill>
                    <a:srgbClr val="FF9900"/>
                  </a:solidFill>
                  <a:latin typeface="Consolas"/>
                  <a:ea typeface="Consolas"/>
                  <a:cs typeface="Consolas"/>
                  <a:sym typeface="Consolas"/>
                </a:rPr>
                <a:t>5</a:t>
              </a:r>
              <a:br>
                <a:rPr lang="en" sz="1300">
                  <a:solidFill>
                    <a:srgbClr val="FF9900"/>
                  </a:solidFill>
                  <a:latin typeface="Consolas"/>
                  <a:ea typeface="Consolas"/>
                  <a:cs typeface="Consolas"/>
                  <a:sym typeface="Consolas"/>
                </a:rPr>
              </a:br>
              <a:r>
                <a:rPr lang="en" sz="1300">
                  <a:solidFill>
                    <a:srgbClr val="FF9900"/>
                  </a:solidFill>
                  <a:latin typeface="Consolas"/>
                  <a:ea typeface="Consolas"/>
                  <a:cs typeface="Consolas"/>
                  <a:sym typeface="Consolas"/>
                </a:rPr>
                <a:t>6</a:t>
              </a:r>
              <a:br>
                <a:rPr lang="en" sz="1300">
                  <a:solidFill>
                    <a:srgbClr val="FF9900"/>
                  </a:solidFill>
                  <a:latin typeface="Consolas"/>
                  <a:ea typeface="Consolas"/>
                  <a:cs typeface="Consolas"/>
                  <a:sym typeface="Consolas"/>
                </a:rPr>
              </a:br>
              <a:r>
                <a:rPr lang="en" sz="1300">
                  <a:solidFill>
                    <a:srgbClr val="FF9900"/>
                  </a:solidFill>
                  <a:latin typeface="Consolas"/>
                  <a:ea typeface="Consolas"/>
                  <a:cs typeface="Consolas"/>
                  <a:sym typeface="Consolas"/>
                </a:rPr>
                <a:t>7</a:t>
              </a:r>
              <a:br>
                <a:rPr lang="en" sz="1300">
                  <a:solidFill>
                    <a:srgbClr val="FF9900"/>
                  </a:solidFill>
                  <a:latin typeface="Consolas"/>
                  <a:ea typeface="Consolas"/>
                  <a:cs typeface="Consolas"/>
                  <a:sym typeface="Consolas"/>
                </a:rPr>
              </a:br>
              <a:r>
                <a:rPr lang="en" sz="1300">
                  <a:solidFill>
                    <a:srgbClr val="FF9900"/>
                  </a:solidFill>
                  <a:latin typeface="Consolas"/>
                  <a:ea typeface="Consolas"/>
                  <a:cs typeface="Consolas"/>
                  <a:sym typeface="Consolas"/>
                </a:rPr>
                <a:t>8</a:t>
              </a:r>
              <a:br>
                <a:rPr lang="en" sz="1300">
                  <a:solidFill>
                    <a:srgbClr val="FF9900"/>
                  </a:solidFill>
                  <a:latin typeface="Consolas"/>
                  <a:ea typeface="Consolas"/>
                  <a:cs typeface="Consolas"/>
                  <a:sym typeface="Consolas"/>
                </a:rPr>
              </a:br>
              <a:r>
                <a:rPr lang="en" sz="1300">
                  <a:solidFill>
                    <a:srgbClr val="FF9900"/>
                  </a:solidFill>
                  <a:latin typeface="Consolas"/>
                  <a:ea typeface="Consolas"/>
                  <a:cs typeface="Consolas"/>
                  <a:sym typeface="Consolas"/>
                </a:rPr>
                <a:t>9</a:t>
              </a:r>
              <a:br>
                <a:rPr lang="en" sz="1300">
                  <a:solidFill>
                    <a:srgbClr val="FF9900"/>
                  </a:solidFill>
                  <a:latin typeface="Consolas"/>
                  <a:ea typeface="Consolas"/>
                  <a:cs typeface="Consolas"/>
                  <a:sym typeface="Consolas"/>
                </a:rPr>
              </a:br>
              <a:r>
                <a:rPr lang="en" sz="1300">
                  <a:solidFill>
                    <a:srgbClr val="FF9900"/>
                  </a:solidFill>
                  <a:latin typeface="Consolas"/>
                  <a:ea typeface="Consolas"/>
                  <a:cs typeface="Consolas"/>
                  <a:sym typeface="Consolas"/>
                </a:rPr>
                <a:t>10</a:t>
              </a:r>
              <a:br>
                <a:rPr lang="en" sz="1300">
                  <a:solidFill>
                    <a:srgbClr val="FF9900"/>
                  </a:solidFill>
                  <a:latin typeface="Consolas"/>
                  <a:ea typeface="Consolas"/>
                  <a:cs typeface="Consolas"/>
                  <a:sym typeface="Consolas"/>
                </a:rPr>
              </a:br>
              <a:r>
                <a:rPr lang="en" sz="1300">
                  <a:solidFill>
                    <a:srgbClr val="FF9900"/>
                  </a:solidFill>
                  <a:latin typeface="Consolas"/>
                  <a:ea typeface="Consolas"/>
                  <a:cs typeface="Consolas"/>
                  <a:sym typeface="Consolas"/>
                </a:rPr>
                <a:t>11</a:t>
              </a:r>
              <a:br>
                <a:rPr lang="en" sz="1300">
                  <a:solidFill>
                    <a:srgbClr val="FF9900"/>
                  </a:solidFill>
                  <a:latin typeface="Consolas"/>
                  <a:ea typeface="Consolas"/>
                  <a:cs typeface="Consolas"/>
                  <a:sym typeface="Consolas"/>
                </a:rPr>
              </a:br>
              <a:r>
                <a:rPr lang="en" sz="1300">
                  <a:solidFill>
                    <a:srgbClr val="FF9900"/>
                  </a:solidFill>
                  <a:latin typeface="Consolas"/>
                  <a:ea typeface="Consolas"/>
                  <a:cs typeface="Consolas"/>
                  <a:sym typeface="Consolas"/>
                </a:rPr>
                <a:t>12</a:t>
              </a:r>
              <a:endParaRPr sz="1300">
                <a:solidFill>
                  <a:srgbClr val="FF9900"/>
                </a:solidFill>
                <a:latin typeface="Consolas"/>
                <a:ea typeface="Consolas"/>
                <a:cs typeface="Consolas"/>
                <a:sym typeface="Consolas"/>
              </a:endParaRPr>
            </a:p>
            <a:p>
              <a:pPr indent="0" lvl="0" marL="0" rtl="0" algn="r">
                <a:lnSpc>
                  <a:spcPct val="142857"/>
                </a:lnSpc>
                <a:spcBef>
                  <a:spcPts val="0"/>
                </a:spcBef>
                <a:spcAft>
                  <a:spcPts val="0"/>
                </a:spcAft>
                <a:buNone/>
              </a:pPr>
              <a:r>
                <a:rPr lang="en" sz="1300">
                  <a:solidFill>
                    <a:srgbClr val="FF9900"/>
                  </a:solidFill>
                  <a:latin typeface="Consolas"/>
                  <a:ea typeface="Consolas"/>
                  <a:cs typeface="Consolas"/>
                  <a:sym typeface="Consolas"/>
                </a:rPr>
                <a:t>13</a:t>
              </a:r>
              <a:endParaRPr sz="1300">
                <a:solidFill>
                  <a:srgbClr val="FF9900"/>
                </a:solidFill>
                <a:latin typeface="Consolas"/>
                <a:ea typeface="Consolas"/>
                <a:cs typeface="Consolas"/>
                <a:sym typeface="Consolas"/>
              </a:endParaRPr>
            </a:p>
          </p:txBody>
        </p:sp>
      </p:grpSp>
      <p:pic>
        <p:nvPicPr>
          <p:cNvPr id="280" name="Google Shape;280;p37"/>
          <p:cNvPicPr preferRelativeResize="0"/>
          <p:nvPr/>
        </p:nvPicPr>
        <p:blipFill>
          <a:blip r:embed="rId3">
            <a:alphaModFix/>
          </a:blip>
          <a:stretch>
            <a:fillRect/>
          </a:stretch>
        </p:blipFill>
        <p:spPr>
          <a:xfrm>
            <a:off x="4845113" y="3216437"/>
            <a:ext cx="3873014" cy="1441125"/>
          </a:xfrm>
          <a:prstGeom prst="rect">
            <a:avLst/>
          </a:prstGeom>
          <a:noFill/>
          <a:ln>
            <a:noFill/>
          </a:ln>
        </p:spPr>
      </p:pic>
      <p:sp>
        <p:nvSpPr>
          <p:cNvPr id="281" name="Google Shape;281;p37"/>
          <p:cNvSpPr txBox="1"/>
          <p:nvPr/>
        </p:nvSpPr>
        <p:spPr>
          <a:xfrm>
            <a:off x="4750100" y="1146700"/>
            <a:ext cx="4163400" cy="342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highlight>
                  <a:srgbClr val="FFFFFF"/>
                </a:highlight>
                <a:latin typeface="Helvetica Neue"/>
                <a:ea typeface="Helvetica Neue"/>
                <a:cs typeface="Helvetica Neue"/>
                <a:sym typeface="Helvetica Neue"/>
              </a:rPr>
              <a:t>State</a:t>
            </a:r>
            <a:endParaRPr sz="2400">
              <a:highlight>
                <a:srgbClr val="FFFFFF"/>
              </a:highlight>
              <a:latin typeface="Helvetica Neue"/>
              <a:ea typeface="Helvetica Neue"/>
              <a:cs typeface="Helvetica Neue"/>
              <a:sym typeface="Helvetica Neue"/>
            </a:endParaRPr>
          </a:p>
          <a:p>
            <a:pPr indent="0" lvl="0" marL="0" rtl="0" algn="l">
              <a:spcBef>
                <a:spcPts val="0"/>
              </a:spcBef>
              <a:spcAft>
                <a:spcPts val="0"/>
              </a:spcAft>
              <a:buNone/>
            </a:pPr>
            <a:br>
              <a:rPr lang="en" sz="1000">
                <a:highlight>
                  <a:srgbClr val="FFFFFF"/>
                </a:highlight>
                <a:latin typeface="Helvetica Neue"/>
                <a:ea typeface="Helvetica Neue"/>
                <a:cs typeface="Helvetica Neue"/>
                <a:sym typeface="Helvetica Neue"/>
              </a:rPr>
            </a:br>
            <a:r>
              <a:rPr lang="en" sz="2400">
                <a:highlight>
                  <a:srgbClr val="FFFFFF"/>
                </a:highlight>
                <a:latin typeface="Helvetica Neue"/>
                <a:ea typeface="Helvetica Neue"/>
                <a:cs typeface="Helvetica Neue"/>
                <a:sym typeface="Helvetica Neue"/>
              </a:rPr>
              <a:t>A JavaScript variable that we store in the component &amp; update to manage its state</a:t>
            </a:r>
            <a:endParaRPr sz="2400">
              <a:highlight>
                <a:srgbClr val="FFFFFF"/>
              </a:highlight>
              <a:latin typeface="Helvetica Neue"/>
              <a:ea typeface="Helvetica Neue"/>
              <a:cs typeface="Helvetica Neue"/>
              <a:sym typeface="Helvetica Neue"/>
            </a:endParaRPr>
          </a:p>
        </p:txBody>
      </p:sp>
      <p:sp>
        <p:nvSpPr>
          <p:cNvPr id="282" name="Google Shape;282;p37"/>
          <p:cNvSpPr txBox="1"/>
          <p:nvPr>
            <p:ph type="title"/>
          </p:nvPr>
        </p:nvSpPr>
        <p:spPr>
          <a:xfrm>
            <a:off x="1411200" y="58350"/>
            <a:ext cx="7502400" cy="905100"/>
          </a:xfrm>
          <a:prstGeom prst="rect">
            <a:avLst/>
          </a:prstGeom>
        </p:spPr>
        <p:txBody>
          <a:bodyPr anchorCtr="0" anchor="ctr" bIns="91425" lIns="91425" spcFirstLastPara="1" rIns="91425" wrap="square" tIns="91425">
            <a:noAutofit/>
          </a:bodyPr>
          <a:lstStyle/>
          <a:p>
            <a:pPr indent="0" lvl="0" marL="0" rtl="0" algn="l">
              <a:lnSpc>
                <a:spcPct val="93000"/>
              </a:lnSpc>
              <a:spcBef>
                <a:spcPts val="0"/>
              </a:spcBef>
              <a:spcAft>
                <a:spcPts val="0"/>
              </a:spcAft>
              <a:buClr>
                <a:schemeClr val="dk1"/>
              </a:buClr>
              <a:buSzPts val="1100"/>
              <a:buFont typeface="Arial"/>
              <a:buNone/>
            </a:pPr>
            <a:r>
              <a:rPr lang="en">
                <a:solidFill>
                  <a:schemeClr val="dk1"/>
                </a:solidFill>
              </a:rPr>
              <a:t>Review: State</a:t>
            </a:r>
            <a:endParaRPr>
              <a:solidFill>
                <a:srgbClr val="EF5330"/>
              </a:solidFill>
              <a:latin typeface="Roboto Slab"/>
              <a:ea typeface="Roboto Slab"/>
              <a:cs typeface="Roboto Slab"/>
              <a:sym typeface="Roboto Slab"/>
            </a:endParaRPr>
          </a:p>
        </p:txBody>
      </p:sp>
      <p:grpSp>
        <p:nvGrpSpPr>
          <p:cNvPr id="283" name="Google Shape;283;p37"/>
          <p:cNvGrpSpPr/>
          <p:nvPr/>
        </p:nvGrpSpPr>
        <p:grpSpPr>
          <a:xfrm>
            <a:off x="2475575" y="3737250"/>
            <a:ext cx="2005150" cy="678500"/>
            <a:chOff x="2161125" y="3727050"/>
            <a:chExt cx="2005150" cy="678500"/>
          </a:xfrm>
        </p:grpSpPr>
        <p:sp>
          <p:nvSpPr>
            <p:cNvPr id="284" name="Google Shape;284;p37"/>
            <p:cNvSpPr/>
            <p:nvPr/>
          </p:nvSpPr>
          <p:spPr>
            <a:xfrm>
              <a:off x="2161125" y="3727050"/>
              <a:ext cx="1306500" cy="237600"/>
            </a:xfrm>
            <a:prstGeom prst="rect">
              <a:avLst/>
            </a:prstGeom>
            <a:noFill/>
            <a:ln cap="flat" cmpd="sng" w="28575">
              <a:solidFill>
                <a:srgbClr val="FFD9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37"/>
            <p:cNvSpPr txBox="1"/>
            <p:nvPr/>
          </p:nvSpPr>
          <p:spPr>
            <a:xfrm>
              <a:off x="2669875" y="4071950"/>
              <a:ext cx="1496400" cy="33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300">
                  <a:solidFill>
                    <a:srgbClr val="FFE599"/>
                  </a:solidFill>
                </a:rPr>
                <a:t>Accessing </a:t>
              </a:r>
              <a:r>
                <a:rPr b="1" lang="en" sz="1300">
                  <a:solidFill>
                    <a:srgbClr val="FFE599"/>
                  </a:solidFill>
                </a:rPr>
                <a:t>State</a:t>
              </a:r>
              <a:endParaRPr b="1" sz="1300">
                <a:solidFill>
                  <a:srgbClr val="FFE599"/>
                </a:solidFill>
              </a:endParaRPr>
            </a:p>
          </p:txBody>
        </p:sp>
        <p:cxnSp>
          <p:nvCxnSpPr>
            <p:cNvPr id="286" name="Google Shape;286;p37"/>
            <p:cNvCxnSpPr/>
            <p:nvPr/>
          </p:nvCxnSpPr>
          <p:spPr>
            <a:xfrm rot="10800000">
              <a:off x="3158675" y="3889975"/>
              <a:ext cx="130800" cy="308700"/>
            </a:xfrm>
            <a:prstGeom prst="straightConnector1">
              <a:avLst/>
            </a:prstGeom>
            <a:noFill/>
            <a:ln cap="flat" cmpd="sng" w="28575">
              <a:solidFill>
                <a:srgbClr val="FF9900"/>
              </a:solidFill>
              <a:prstDash val="solid"/>
              <a:round/>
              <a:headEnd len="med" w="med" type="none"/>
              <a:tailEnd len="med" w="med" type="triangle"/>
            </a:ln>
          </p:spPr>
        </p:cxnSp>
      </p:grpSp>
      <p:grpSp>
        <p:nvGrpSpPr>
          <p:cNvPr id="287" name="Google Shape;287;p37"/>
          <p:cNvGrpSpPr/>
          <p:nvPr/>
        </p:nvGrpSpPr>
        <p:grpSpPr>
          <a:xfrm>
            <a:off x="2642125" y="2843100"/>
            <a:ext cx="2003525" cy="663538"/>
            <a:chOff x="2642125" y="2843100"/>
            <a:chExt cx="2003525" cy="663538"/>
          </a:xfrm>
        </p:grpSpPr>
        <p:sp>
          <p:nvSpPr>
            <p:cNvPr id="288" name="Google Shape;288;p37"/>
            <p:cNvSpPr/>
            <p:nvPr/>
          </p:nvSpPr>
          <p:spPr>
            <a:xfrm>
              <a:off x="2642125" y="2843100"/>
              <a:ext cx="887100" cy="278700"/>
            </a:xfrm>
            <a:prstGeom prst="rect">
              <a:avLst/>
            </a:prstGeom>
            <a:noFill/>
            <a:ln cap="flat" cmpd="sng" w="28575">
              <a:solidFill>
                <a:srgbClr val="FFD9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37"/>
            <p:cNvSpPr txBox="1"/>
            <p:nvPr/>
          </p:nvSpPr>
          <p:spPr>
            <a:xfrm>
              <a:off x="3149250" y="3173038"/>
              <a:ext cx="1496400" cy="33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300">
                  <a:solidFill>
                    <a:srgbClr val="FFE599"/>
                  </a:solidFill>
                </a:rPr>
                <a:t>Updating</a:t>
              </a:r>
              <a:r>
                <a:rPr b="1" lang="en" sz="1300">
                  <a:solidFill>
                    <a:srgbClr val="FFE599"/>
                  </a:solidFill>
                </a:rPr>
                <a:t> State</a:t>
              </a:r>
              <a:endParaRPr b="1" sz="1300">
                <a:solidFill>
                  <a:srgbClr val="FFE599"/>
                </a:solidFill>
              </a:endParaRPr>
            </a:p>
          </p:txBody>
        </p:sp>
        <p:cxnSp>
          <p:nvCxnSpPr>
            <p:cNvPr id="290" name="Google Shape;290;p37"/>
            <p:cNvCxnSpPr/>
            <p:nvPr/>
          </p:nvCxnSpPr>
          <p:spPr>
            <a:xfrm rot="10800000">
              <a:off x="3437700" y="3033125"/>
              <a:ext cx="225600" cy="237600"/>
            </a:xfrm>
            <a:prstGeom prst="straightConnector1">
              <a:avLst/>
            </a:prstGeom>
            <a:noFill/>
            <a:ln cap="flat" cmpd="sng" w="28575">
              <a:solidFill>
                <a:srgbClr val="FF9900"/>
              </a:solidFill>
              <a:prstDash val="solid"/>
              <a:round/>
              <a:headEnd len="med" w="med" type="none"/>
              <a:tailEnd len="med" w="med" type="triangle"/>
            </a:ln>
          </p:spPr>
        </p:cxnSp>
      </p:grpSp>
      <p:grpSp>
        <p:nvGrpSpPr>
          <p:cNvPr id="291" name="Google Shape;291;p37"/>
          <p:cNvGrpSpPr/>
          <p:nvPr/>
        </p:nvGrpSpPr>
        <p:grpSpPr>
          <a:xfrm>
            <a:off x="4837825" y="2946950"/>
            <a:ext cx="3717000" cy="942600"/>
            <a:chOff x="4837825" y="2946950"/>
            <a:chExt cx="3717000" cy="942600"/>
          </a:xfrm>
        </p:grpSpPr>
        <p:sp>
          <p:nvSpPr>
            <p:cNvPr id="292" name="Google Shape;292;p37"/>
            <p:cNvSpPr txBox="1"/>
            <p:nvPr/>
          </p:nvSpPr>
          <p:spPr>
            <a:xfrm>
              <a:off x="4837825" y="2946950"/>
              <a:ext cx="3717000" cy="439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chemeClr val="accent3"/>
                  </a:solidFill>
                  <a:latin typeface="Helvetica Neue"/>
                  <a:ea typeface="Helvetica Neue"/>
                  <a:cs typeface="Helvetica Neue"/>
                  <a:sym typeface="Helvetica Neue"/>
                </a:rPr>
                <a:t>u</a:t>
              </a:r>
              <a:r>
                <a:rPr b="1" lang="en">
                  <a:solidFill>
                    <a:schemeClr val="accent3"/>
                  </a:solidFill>
                  <a:latin typeface="Helvetica Neue"/>
                  <a:ea typeface="Helvetica Neue"/>
                  <a:cs typeface="Helvetica Neue"/>
                  <a:sym typeface="Helvetica Neue"/>
                </a:rPr>
                <a:t>pdated state</a:t>
              </a:r>
              <a:endParaRPr b="1">
                <a:solidFill>
                  <a:schemeClr val="accent3"/>
                </a:solidFill>
                <a:latin typeface="Helvetica Neue"/>
                <a:ea typeface="Helvetica Neue"/>
                <a:cs typeface="Helvetica Neue"/>
                <a:sym typeface="Helvetica Neue"/>
              </a:endParaRPr>
            </a:p>
          </p:txBody>
        </p:sp>
        <p:cxnSp>
          <p:nvCxnSpPr>
            <p:cNvPr id="293" name="Google Shape;293;p37"/>
            <p:cNvCxnSpPr/>
            <p:nvPr/>
          </p:nvCxnSpPr>
          <p:spPr>
            <a:xfrm>
              <a:off x="6705425" y="3307550"/>
              <a:ext cx="0" cy="582000"/>
            </a:xfrm>
            <a:prstGeom prst="straightConnector1">
              <a:avLst/>
            </a:prstGeom>
            <a:noFill/>
            <a:ln cap="flat" cmpd="sng" w="28575">
              <a:solidFill>
                <a:srgbClr val="741B47"/>
              </a:solidFill>
              <a:prstDash val="solid"/>
              <a:round/>
              <a:headEnd len="med" w="med" type="none"/>
              <a:tailEnd len="med" w="med" type="triangle"/>
            </a:ln>
          </p:spPr>
        </p:cxnSp>
      </p:grpSp>
      <p:grpSp>
        <p:nvGrpSpPr>
          <p:cNvPr id="294" name="Google Shape;294;p37"/>
          <p:cNvGrpSpPr/>
          <p:nvPr/>
        </p:nvGrpSpPr>
        <p:grpSpPr>
          <a:xfrm>
            <a:off x="2591550" y="1146700"/>
            <a:ext cx="2054100" cy="603925"/>
            <a:chOff x="2277100" y="1136500"/>
            <a:chExt cx="2054100" cy="603925"/>
          </a:xfrm>
        </p:grpSpPr>
        <p:sp>
          <p:nvSpPr>
            <p:cNvPr id="295" name="Google Shape;295;p37"/>
            <p:cNvSpPr txBox="1"/>
            <p:nvPr/>
          </p:nvSpPr>
          <p:spPr>
            <a:xfrm>
              <a:off x="2277100" y="1136500"/>
              <a:ext cx="2054100" cy="33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300">
                  <a:solidFill>
                    <a:srgbClr val="FFE599"/>
                  </a:solidFill>
                </a:rPr>
                <a:t>s</a:t>
              </a:r>
              <a:r>
                <a:rPr b="1" lang="en" sz="1300">
                  <a:solidFill>
                    <a:srgbClr val="FFE599"/>
                  </a:solidFill>
                </a:rPr>
                <a:t>tate updating function</a:t>
              </a:r>
              <a:endParaRPr b="1" sz="1300">
                <a:solidFill>
                  <a:srgbClr val="FFE599"/>
                </a:solidFill>
              </a:endParaRPr>
            </a:p>
          </p:txBody>
        </p:sp>
        <p:cxnSp>
          <p:nvCxnSpPr>
            <p:cNvPr id="296" name="Google Shape;296;p37"/>
            <p:cNvCxnSpPr/>
            <p:nvPr/>
          </p:nvCxnSpPr>
          <p:spPr>
            <a:xfrm flipH="1">
              <a:off x="2730975" y="1431725"/>
              <a:ext cx="119100" cy="308700"/>
            </a:xfrm>
            <a:prstGeom prst="straightConnector1">
              <a:avLst/>
            </a:prstGeom>
            <a:noFill/>
            <a:ln cap="flat" cmpd="sng" w="28575">
              <a:solidFill>
                <a:srgbClr val="FF9900"/>
              </a:solidFill>
              <a:prstDash val="solid"/>
              <a:round/>
              <a:headEnd len="med" w="med" type="none"/>
              <a:tailEnd len="med" w="med" type="triangle"/>
            </a:ln>
          </p:spPr>
        </p:cxnSp>
      </p:grpSp>
      <p:grpSp>
        <p:nvGrpSpPr>
          <p:cNvPr id="297" name="Google Shape;297;p37"/>
          <p:cNvGrpSpPr/>
          <p:nvPr/>
        </p:nvGrpSpPr>
        <p:grpSpPr>
          <a:xfrm>
            <a:off x="882475" y="2021550"/>
            <a:ext cx="3455575" cy="553988"/>
            <a:chOff x="568025" y="2011350"/>
            <a:chExt cx="3455575" cy="553988"/>
          </a:xfrm>
        </p:grpSpPr>
        <p:sp>
          <p:nvSpPr>
            <p:cNvPr id="298" name="Google Shape;298;p37"/>
            <p:cNvSpPr/>
            <p:nvPr/>
          </p:nvSpPr>
          <p:spPr>
            <a:xfrm>
              <a:off x="568025" y="2011350"/>
              <a:ext cx="766800" cy="247200"/>
            </a:xfrm>
            <a:prstGeom prst="rect">
              <a:avLst/>
            </a:prstGeom>
            <a:noFill/>
            <a:ln cap="flat" cmpd="sng" w="28575">
              <a:solidFill>
                <a:srgbClr val="FFD9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37"/>
            <p:cNvSpPr txBox="1"/>
            <p:nvPr/>
          </p:nvSpPr>
          <p:spPr>
            <a:xfrm>
              <a:off x="1427400" y="2337938"/>
              <a:ext cx="2596200" cy="227400"/>
            </a:xfrm>
            <a:prstGeom prst="rect">
              <a:avLst/>
            </a:prstGeom>
            <a:noFill/>
            <a:ln>
              <a:noFill/>
            </a:ln>
          </p:spPr>
          <p:txBody>
            <a:bodyPr anchorCtr="0" anchor="t" bIns="0" lIns="91425" spcFirstLastPara="1" rIns="91425" wrap="square" tIns="0">
              <a:noAutofit/>
            </a:bodyPr>
            <a:lstStyle/>
            <a:p>
              <a:pPr indent="0" lvl="0" marL="0" rtl="0" algn="l">
                <a:spcBef>
                  <a:spcPts val="0"/>
                </a:spcBef>
                <a:spcAft>
                  <a:spcPts val="0"/>
                </a:spcAft>
                <a:buNone/>
              </a:pPr>
              <a:r>
                <a:rPr b="1" lang="en">
                  <a:solidFill>
                    <a:srgbClr val="FFE599"/>
                  </a:solidFill>
                </a:rPr>
                <a:t>React hook called </a:t>
              </a:r>
              <a:r>
                <a:rPr b="1" lang="en">
                  <a:solidFill>
                    <a:srgbClr val="FFE599"/>
                  </a:solidFill>
                </a:rPr>
                <a:t>‘useState’</a:t>
              </a:r>
              <a:endParaRPr b="1">
                <a:solidFill>
                  <a:srgbClr val="FFE599"/>
                </a:solidFill>
              </a:endParaRPr>
            </a:p>
          </p:txBody>
        </p:sp>
        <p:cxnSp>
          <p:nvCxnSpPr>
            <p:cNvPr id="300" name="Google Shape;300;p37"/>
            <p:cNvCxnSpPr/>
            <p:nvPr/>
          </p:nvCxnSpPr>
          <p:spPr>
            <a:xfrm rot="10800000">
              <a:off x="1173150" y="2207025"/>
              <a:ext cx="331200" cy="227400"/>
            </a:xfrm>
            <a:prstGeom prst="straightConnector1">
              <a:avLst/>
            </a:prstGeom>
            <a:noFill/>
            <a:ln cap="flat" cmpd="sng" w="28575">
              <a:solidFill>
                <a:srgbClr val="FF9900"/>
              </a:solidFill>
              <a:prstDash val="solid"/>
              <a:round/>
              <a:headEnd len="med" w="med" type="none"/>
              <a:tailEnd len="med" w="med" type="triangle"/>
            </a:ln>
          </p:spPr>
        </p:cxnSp>
      </p:grpSp>
      <p:grpSp>
        <p:nvGrpSpPr>
          <p:cNvPr id="301" name="Google Shape;301;p37"/>
          <p:cNvGrpSpPr/>
          <p:nvPr/>
        </p:nvGrpSpPr>
        <p:grpSpPr>
          <a:xfrm>
            <a:off x="1649425" y="1941950"/>
            <a:ext cx="7135700" cy="3117600"/>
            <a:chOff x="1649425" y="1941950"/>
            <a:chExt cx="7135700" cy="3117600"/>
          </a:xfrm>
        </p:grpSpPr>
        <p:sp>
          <p:nvSpPr>
            <p:cNvPr id="302" name="Google Shape;302;p37"/>
            <p:cNvSpPr/>
            <p:nvPr/>
          </p:nvSpPr>
          <p:spPr>
            <a:xfrm>
              <a:off x="1649425" y="2021550"/>
              <a:ext cx="1055700" cy="247200"/>
            </a:xfrm>
            <a:prstGeom prst="rect">
              <a:avLst/>
            </a:prstGeom>
            <a:noFill/>
            <a:ln cap="flat" cmpd="sng" w="28575">
              <a:solidFill>
                <a:srgbClr val="FFD9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37"/>
            <p:cNvSpPr txBox="1"/>
            <p:nvPr/>
          </p:nvSpPr>
          <p:spPr>
            <a:xfrm>
              <a:off x="3374900" y="1941950"/>
              <a:ext cx="1184700" cy="43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E599"/>
                  </a:solidFill>
                </a:rPr>
                <a:t>Initial State</a:t>
              </a:r>
              <a:endParaRPr b="1">
                <a:solidFill>
                  <a:srgbClr val="FFE599"/>
                </a:solidFill>
              </a:endParaRPr>
            </a:p>
          </p:txBody>
        </p:sp>
        <p:cxnSp>
          <p:nvCxnSpPr>
            <p:cNvPr id="304" name="Google Shape;304;p37"/>
            <p:cNvCxnSpPr>
              <a:stCxn id="303" idx="1"/>
              <a:endCxn id="302" idx="3"/>
            </p:cNvCxnSpPr>
            <p:nvPr/>
          </p:nvCxnSpPr>
          <p:spPr>
            <a:xfrm rot="10800000">
              <a:off x="2705000" y="2145200"/>
              <a:ext cx="669900" cy="16500"/>
            </a:xfrm>
            <a:prstGeom prst="straightConnector1">
              <a:avLst/>
            </a:prstGeom>
            <a:noFill/>
            <a:ln cap="flat" cmpd="sng" w="28575">
              <a:solidFill>
                <a:srgbClr val="FF9900"/>
              </a:solidFill>
              <a:prstDash val="solid"/>
              <a:round/>
              <a:headEnd len="med" w="med" type="none"/>
              <a:tailEnd len="med" w="med" type="triangle"/>
            </a:ln>
          </p:spPr>
        </p:cxnSp>
        <p:sp>
          <p:nvSpPr>
            <p:cNvPr id="305" name="Google Shape;305;p37"/>
            <p:cNvSpPr/>
            <p:nvPr/>
          </p:nvSpPr>
          <p:spPr>
            <a:xfrm>
              <a:off x="4845125" y="3307550"/>
              <a:ext cx="1258800" cy="1258800"/>
            </a:xfrm>
            <a:prstGeom prst="rect">
              <a:avLst/>
            </a:prstGeom>
            <a:noFill/>
            <a:ln cap="flat" cmpd="sng" w="2857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6"/>
                </a:solidFill>
              </a:endParaRPr>
            </a:p>
          </p:txBody>
        </p:sp>
        <p:sp>
          <p:nvSpPr>
            <p:cNvPr id="306" name="Google Shape;306;p37"/>
            <p:cNvSpPr/>
            <p:nvPr/>
          </p:nvSpPr>
          <p:spPr>
            <a:xfrm>
              <a:off x="7288725" y="3307600"/>
              <a:ext cx="1496400" cy="1258800"/>
            </a:xfrm>
            <a:prstGeom prst="rect">
              <a:avLst/>
            </a:prstGeom>
            <a:noFill/>
            <a:ln cap="flat" cmpd="sng" w="2857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6"/>
                </a:solidFill>
              </a:endParaRPr>
            </a:p>
          </p:txBody>
        </p:sp>
        <p:sp>
          <p:nvSpPr>
            <p:cNvPr id="307" name="Google Shape;307;p37"/>
            <p:cNvSpPr txBox="1"/>
            <p:nvPr/>
          </p:nvSpPr>
          <p:spPr>
            <a:xfrm>
              <a:off x="6103925" y="4725950"/>
              <a:ext cx="1184700" cy="33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chemeClr val="accent6"/>
                  </a:solidFill>
                  <a:latin typeface="Helvetica Neue"/>
                  <a:ea typeface="Helvetica Neue"/>
                  <a:cs typeface="Helvetica Neue"/>
                  <a:sym typeface="Helvetica Neue"/>
                </a:rPr>
                <a:t>initial state</a:t>
              </a:r>
              <a:endParaRPr b="1">
                <a:solidFill>
                  <a:schemeClr val="accent6"/>
                </a:solidFill>
                <a:latin typeface="Helvetica Neue"/>
                <a:ea typeface="Helvetica Neue"/>
                <a:cs typeface="Helvetica Neue"/>
                <a:sym typeface="Helvetica Neue"/>
              </a:endParaRPr>
            </a:p>
          </p:txBody>
        </p:sp>
        <p:cxnSp>
          <p:nvCxnSpPr>
            <p:cNvPr id="308" name="Google Shape;308;p37"/>
            <p:cNvCxnSpPr>
              <a:stCxn id="307" idx="1"/>
            </p:cNvCxnSpPr>
            <p:nvPr/>
          </p:nvCxnSpPr>
          <p:spPr>
            <a:xfrm rot="10800000">
              <a:off x="5914025" y="4453250"/>
              <a:ext cx="189900" cy="439500"/>
            </a:xfrm>
            <a:prstGeom prst="straightConnector1">
              <a:avLst/>
            </a:prstGeom>
            <a:noFill/>
            <a:ln cap="flat" cmpd="sng" w="28575">
              <a:solidFill>
                <a:schemeClr val="accent6"/>
              </a:solidFill>
              <a:prstDash val="solid"/>
              <a:round/>
              <a:headEnd len="med" w="med" type="none"/>
              <a:tailEnd len="med" w="med" type="triangle"/>
            </a:ln>
          </p:spPr>
        </p:cxnSp>
        <p:cxnSp>
          <p:nvCxnSpPr>
            <p:cNvPr id="309" name="Google Shape;309;p37"/>
            <p:cNvCxnSpPr>
              <a:stCxn id="307" idx="3"/>
            </p:cNvCxnSpPr>
            <p:nvPr/>
          </p:nvCxnSpPr>
          <p:spPr>
            <a:xfrm flipH="1" rot="10800000">
              <a:off x="7288625" y="4405550"/>
              <a:ext cx="391800" cy="487200"/>
            </a:xfrm>
            <a:prstGeom prst="straightConnector1">
              <a:avLst/>
            </a:prstGeom>
            <a:noFill/>
            <a:ln cap="flat" cmpd="sng" w="28575">
              <a:solidFill>
                <a:schemeClr val="accent6"/>
              </a:solidFill>
              <a:prstDash val="solid"/>
              <a:round/>
              <a:headEnd len="med" w="med" type="none"/>
              <a:tailEnd len="med" w="med" type="triangle"/>
            </a:ln>
          </p:spPr>
        </p:cxnSp>
      </p:grpSp>
      <p:sp>
        <p:nvSpPr>
          <p:cNvPr id="310" name="Google Shape;310;p37"/>
          <p:cNvSpPr/>
          <p:nvPr/>
        </p:nvSpPr>
        <p:spPr>
          <a:xfrm>
            <a:off x="1444272" y="1551425"/>
            <a:ext cx="418209" cy="431275"/>
          </a:xfrm>
          <a:custGeom>
            <a:rect b="b" l="l" r="r" t="t"/>
            <a:pathLst>
              <a:path extrusionOk="0" h="17251" w="13483">
                <a:moveTo>
                  <a:pt x="13483" y="17251"/>
                </a:moveTo>
                <a:cubicBezTo>
                  <a:pt x="13067" y="14421"/>
                  <a:pt x="13233" y="1938"/>
                  <a:pt x="10986" y="273"/>
                </a:cubicBezTo>
                <a:cubicBezTo>
                  <a:pt x="8739" y="-1391"/>
                  <a:pt x="1831" y="6099"/>
                  <a:pt x="0" y="7264"/>
                </a:cubicBezTo>
              </a:path>
            </a:pathLst>
          </a:custGeom>
          <a:noFill/>
          <a:ln cap="flat" cmpd="sng" w="28575">
            <a:solidFill>
              <a:srgbClr val="FF9900"/>
            </a:solidFill>
            <a:prstDash val="solid"/>
            <a:round/>
            <a:headEnd len="med" w="med" type="none"/>
            <a:tailEnd len="med" w="med" type="triangle"/>
          </a:ln>
        </p:spPr>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7"/>
                                        </p:tgtEl>
                                        <p:attrNameLst>
                                          <p:attrName>style.visibility</p:attrName>
                                        </p:attrNameLst>
                                      </p:cBhvr>
                                      <p:to>
                                        <p:strVal val="visible"/>
                                      </p:to>
                                    </p:set>
                                    <p:animEffect filter="fade" transition="in">
                                      <p:cBhvr>
                                        <p:cTn dur="1000"/>
                                        <p:tgtEl>
                                          <p:spTgt spid="2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1"/>
                                        </p:tgtEl>
                                        <p:attrNameLst>
                                          <p:attrName>style.visibility</p:attrName>
                                        </p:attrNameLst>
                                      </p:cBhvr>
                                      <p:to>
                                        <p:strVal val="visible"/>
                                      </p:to>
                                    </p:set>
                                    <p:animEffect filter="fade" transition="in">
                                      <p:cBhvr>
                                        <p:cTn dur="1000"/>
                                        <p:tgtEl>
                                          <p:spTgt spid="301"/>
                                        </p:tgtEl>
                                      </p:cBhvr>
                                    </p:animEffect>
                                  </p:childTnLst>
                                </p:cTn>
                              </p:par>
                              <p:par>
                                <p:cTn fill="hold" nodeType="withEffect" presetClass="exit" presetID="10" presetSubtype="0">
                                  <p:stCondLst>
                                    <p:cond delay="0"/>
                                  </p:stCondLst>
                                  <p:childTnLst>
                                    <p:animEffect filter="fade" transition="out">
                                      <p:cBhvr>
                                        <p:cTn dur="1000"/>
                                        <p:tgtEl>
                                          <p:spTgt spid="297"/>
                                        </p:tgtEl>
                                      </p:cBhvr>
                                    </p:animEffect>
                                    <p:set>
                                      <p:cBhvr>
                                        <p:cTn dur="1" fill="hold">
                                          <p:stCondLst>
                                            <p:cond delay="1000"/>
                                          </p:stCondLst>
                                        </p:cTn>
                                        <p:tgtEl>
                                          <p:spTgt spid="29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0"/>
                                        </p:tgtEl>
                                        <p:attrNameLst>
                                          <p:attrName>style.visibility</p:attrName>
                                        </p:attrNameLst>
                                      </p:cBhvr>
                                      <p:to>
                                        <p:strVal val="visible"/>
                                      </p:to>
                                    </p:set>
                                    <p:animEffect filter="fade" transition="in">
                                      <p:cBhvr>
                                        <p:cTn dur="1000"/>
                                        <p:tgtEl>
                                          <p:spTgt spid="3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4"/>
                                        </p:tgtEl>
                                        <p:attrNameLst>
                                          <p:attrName>style.visibility</p:attrName>
                                        </p:attrNameLst>
                                      </p:cBhvr>
                                      <p:to>
                                        <p:strVal val="visible"/>
                                      </p:to>
                                    </p:set>
                                    <p:animEffect filter="fade" transition="in">
                                      <p:cBhvr>
                                        <p:cTn dur="1000"/>
                                        <p:tgtEl>
                                          <p:spTgt spid="294"/>
                                        </p:tgtEl>
                                      </p:cBhvr>
                                    </p:animEffect>
                                  </p:childTnLst>
                                </p:cTn>
                              </p:par>
                              <p:par>
                                <p:cTn fill="hold" nodeType="withEffect" presetClass="exit" presetID="10" presetSubtype="0">
                                  <p:stCondLst>
                                    <p:cond delay="0"/>
                                  </p:stCondLst>
                                  <p:childTnLst>
                                    <p:animEffect filter="fade" transition="out">
                                      <p:cBhvr>
                                        <p:cTn dur="1000"/>
                                        <p:tgtEl>
                                          <p:spTgt spid="301"/>
                                        </p:tgtEl>
                                      </p:cBhvr>
                                    </p:animEffect>
                                    <p:set>
                                      <p:cBhvr>
                                        <p:cTn dur="1" fill="hold">
                                          <p:stCondLst>
                                            <p:cond delay="1000"/>
                                          </p:stCondLst>
                                        </p:cTn>
                                        <p:tgtEl>
                                          <p:spTgt spid="301"/>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310"/>
                                        </p:tgtEl>
                                      </p:cBhvr>
                                    </p:animEffect>
                                    <p:set>
                                      <p:cBhvr>
                                        <p:cTn dur="1" fill="hold">
                                          <p:stCondLst>
                                            <p:cond delay="1000"/>
                                          </p:stCondLst>
                                        </p:cTn>
                                        <p:tgtEl>
                                          <p:spTgt spid="31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7"/>
                                        </p:tgtEl>
                                        <p:attrNameLst>
                                          <p:attrName>style.visibility</p:attrName>
                                        </p:attrNameLst>
                                      </p:cBhvr>
                                      <p:to>
                                        <p:strVal val="visible"/>
                                      </p:to>
                                    </p:set>
                                    <p:animEffect filter="fade" transition="in">
                                      <p:cBhvr>
                                        <p:cTn dur="1000"/>
                                        <p:tgtEl>
                                          <p:spTgt spid="2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1"/>
                                        </p:tgtEl>
                                        <p:attrNameLst>
                                          <p:attrName>style.visibility</p:attrName>
                                        </p:attrNameLst>
                                      </p:cBhvr>
                                      <p:to>
                                        <p:strVal val="visible"/>
                                      </p:to>
                                    </p:set>
                                    <p:animEffect filter="fade" transition="in">
                                      <p:cBhvr>
                                        <p:cTn dur="1000"/>
                                        <p:tgtEl>
                                          <p:spTgt spid="2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3"/>
                                        </p:tgtEl>
                                        <p:attrNameLst>
                                          <p:attrName>style.visibility</p:attrName>
                                        </p:attrNameLst>
                                      </p:cBhvr>
                                      <p:to>
                                        <p:strVal val="visible"/>
                                      </p:to>
                                    </p:set>
                                    <p:animEffect filter="fade" transition="in">
                                      <p:cBhvr>
                                        <p:cTn dur="1000"/>
                                        <p:tgtEl>
                                          <p:spTgt spid="283"/>
                                        </p:tgtEl>
                                      </p:cBhvr>
                                    </p:animEffect>
                                  </p:childTnLst>
                                </p:cTn>
                              </p:par>
                              <p:par>
                                <p:cTn fill="hold" nodeType="withEffect" presetClass="exit" presetID="10" presetSubtype="0">
                                  <p:stCondLst>
                                    <p:cond delay="0"/>
                                  </p:stCondLst>
                                  <p:childTnLst>
                                    <p:animEffect filter="fade" transition="out">
                                      <p:cBhvr>
                                        <p:cTn dur="1000"/>
                                        <p:tgtEl>
                                          <p:spTgt spid="294"/>
                                        </p:tgtEl>
                                      </p:cBhvr>
                                    </p:animEffect>
                                    <p:set>
                                      <p:cBhvr>
                                        <p:cTn dur="1" fill="hold">
                                          <p:stCondLst>
                                            <p:cond delay="1000"/>
                                          </p:stCondLst>
                                        </p:cTn>
                                        <p:tgtEl>
                                          <p:spTgt spid="294"/>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287"/>
                                        </p:tgtEl>
                                      </p:cBhvr>
                                    </p:animEffect>
                                    <p:set>
                                      <p:cBhvr>
                                        <p:cTn dur="1" fill="hold">
                                          <p:stCondLst>
                                            <p:cond delay="1000"/>
                                          </p:stCondLst>
                                        </p:cTn>
                                        <p:tgtEl>
                                          <p:spTgt spid="287"/>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291"/>
                                        </p:tgtEl>
                                      </p:cBhvr>
                                    </p:animEffect>
                                    <p:set>
                                      <p:cBhvr>
                                        <p:cTn dur="1" fill="hold">
                                          <p:stCondLst>
                                            <p:cond delay="1000"/>
                                          </p:stCondLst>
                                        </p:cTn>
                                        <p:tgtEl>
                                          <p:spTgt spid="291"/>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314" name="Shape 314"/>
        <p:cNvGrpSpPr/>
        <p:nvPr/>
      </p:nvGrpSpPr>
      <p:grpSpPr>
        <a:xfrm>
          <a:off x="0" y="0"/>
          <a:ext cx="0" cy="0"/>
          <a:chOff x="0" y="0"/>
          <a:chExt cx="0" cy="0"/>
        </a:xfrm>
      </p:grpSpPr>
      <p:sp>
        <p:nvSpPr>
          <p:cNvPr id="315" name="Google Shape;315;p38"/>
          <p:cNvSpPr txBox="1"/>
          <p:nvPr/>
        </p:nvSpPr>
        <p:spPr>
          <a:xfrm>
            <a:off x="230400" y="1257300"/>
            <a:ext cx="4163400" cy="345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600">
                <a:solidFill>
                  <a:schemeClr val="dk1"/>
                </a:solidFill>
                <a:latin typeface="Helvetica Neue"/>
                <a:ea typeface="Helvetica Neue"/>
                <a:cs typeface="Helvetica Neue"/>
                <a:sym typeface="Helvetica Neue"/>
              </a:rPr>
              <a:t>Props</a:t>
            </a:r>
            <a:br>
              <a:rPr lang="en" sz="1800">
                <a:highlight>
                  <a:srgbClr val="FFFFFF"/>
                </a:highlight>
                <a:latin typeface="Helvetica Neue"/>
                <a:ea typeface="Helvetica Neue"/>
                <a:cs typeface="Helvetica Neue"/>
                <a:sym typeface="Helvetica Neue"/>
              </a:rPr>
            </a:br>
            <a:br>
              <a:rPr lang="en" sz="1800">
                <a:highlight>
                  <a:srgbClr val="FFFFFF"/>
                </a:highlight>
                <a:latin typeface="Helvetica Neue"/>
                <a:ea typeface="Helvetica Neue"/>
                <a:cs typeface="Helvetica Neue"/>
                <a:sym typeface="Helvetica Neue"/>
              </a:rPr>
            </a:br>
            <a:r>
              <a:rPr lang="en" sz="1800">
                <a:highlight>
                  <a:srgbClr val="FFFFFF"/>
                </a:highlight>
                <a:latin typeface="Helvetica Neue"/>
                <a:ea typeface="Helvetica Neue"/>
                <a:cs typeface="Helvetica Neue"/>
                <a:sym typeface="Helvetica Neue"/>
              </a:rPr>
              <a:t>Variables that you set as attributes on your component’s opening tag</a:t>
            </a:r>
            <a:br>
              <a:rPr lang="en" sz="1800">
                <a:highlight>
                  <a:srgbClr val="FFFFFF"/>
                </a:highlight>
                <a:latin typeface="Helvetica Neue"/>
                <a:ea typeface="Helvetica Neue"/>
                <a:cs typeface="Helvetica Neue"/>
                <a:sym typeface="Helvetica Neue"/>
              </a:rPr>
            </a:br>
            <a:endParaRPr sz="1800">
              <a:highlight>
                <a:srgbClr val="FFFFFF"/>
              </a:highlight>
              <a:latin typeface="Helvetica Neue"/>
              <a:ea typeface="Helvetica Neue"/>
              <a:cs typeface="Helvetica Neue"/>
              <a:sym typeface="Helvetica Neue"/>
            </a:endParaRPr>
          </a:p>
          <a:p>
            <a:pPr indent="0" lvl="0" marL="0" rtl="0" algn="l">
              <a:spcBef>
                <a:spcPts val="0"/>
              </a:spcBef>
              <a:spcAft>
                <a:spcPts val="0"/>
              </a:spcAft>
              <a:buNone/>
            </a:pPr>
            <a:r>
              <a:rPr lang="en" sz="1800">
                <a:solidFill>
                  <a:schemeClr val="dk1"/>
                </a:solidFill>
                <a:highlight>
                  <a:srgbClr val="FFFFFF"/>
                </a:highlight>
                <a:latin typeface="Helvetica Neue"/>
                <a:ea typeface="Helvetica Neue"/>
                <a:cs typeface="Helvetica Neue"/>
                <a:sym typeface="Helvetica Neue"/>
              </a:rPr>
              <a:t>Props are set outside of the component and they are “passed down” into the component.</a:t>
            </a:r>
            <a:endParaRPr sz="1800">
              <a:highlight>
                <a:srgbClr val="FFFFFF"/>
              </a:highlight>
              <a:latin typeface="Helvetica Neue"/>
              <a:ea typeface="Helvetica Neue"/>
              <a:cs typeface="Helvetica Neue"/>
              <a:sym typeface="Helvetica Neue"/>
            </a:endParaRPr>
          </a:p>
          <a:p>
            <a:pPr indent="0" lvl="0" marL="0" rtl="0" algn="l">
              <a:spcBef>
                <a:spcPts val="0"/>
              </a:spcBef>
              <a:spcAft>
                <a:spcPts val="0"/>
              </a:spcAft>
              <a:buNone/>
            </a:pPr>
            <a:br>
              <a:rPr lang="en" sz="1800">
                <a:highlight>
                  <a:srgbClr val="FFFFFF"/>
                </a:highlight>
                <a:latin typeface="Helvetica Neue"/>
                <a:ea typeface="Helvetica Neue"/>
                <a:cs typeface="Helvetica Neue"/>
                <a:sym typeface="Helvetica Neue"/>
              </a:rPr>
            </a:br>
            <a:r>
              <a:rPr lang="en" sz="1800">
                <a:highlight>
                  <a:srgbClr val="FFFFFF"/>
                </a:highlight>
                <a:latin typeface="Helvetica Neue"/>
                <a:ea typeface="Helvetica Neue"/>
                <a:cs typeface="Helvetica Neue"/>
                <a:sym typeface="Helvetica Neue"/>
              </a:rPr>
              <a:t>You can access the values inside your component.</a:t>
            </a:r>
            <a:endParaRPr sz="1800">
              <a:highlight>
                <a:srgbClr val="FFFFFF"/>
              </a:highlight>
              <a:latin typeface="Helvetica Neue"/>
              <a:ea typeface="Helvetica Neue"/>
              <a:cs typeface="Helvetica Neue"/>
              <a:sym typeface="Helvetica Neue"/>
            </a:endParaRPr>
          </a:p>
        </p:txBody>
      </p:sp>
      <p:sp>
        <p:nvSpPr>
          <p:cNvPr id="316" name="Google Shape;316;p38"/>
          <p:cNvSpPr txBox="1"/>
          <p:nvPr>
            <p:ph type="title"/>
          </p:nvPr>
        </p:nvSpPr>
        <p:spPr>
          <a:xfrm>
            <a:off x="1411200" y="58350"/>
            <a:ext cx="7502400" cy="905100"/>
          </a:xfrm>
          <a:prstGeom prst="rect">
            <a:avLst/>
          </a:prstGeom>
        </p:spPr>
        <p:txBody>
          <a:bodyPr anchorCtr="0" anchor="ctr" bIns="91425" lIns="91425" spcFirstLastPara="1" rIns="91425" wrap="square" tIns="91425">
            <a:noAutofit/>
          </a:bodyPr>
          <a:lstStyle/>
          <a:p>
            <a:pPr indent="0" lvl="0" marL="0" rtl="0" algn="l">
              <a:lnSpc>
                <a:spcPct val="93000"/>
              </a:lnSpc>
              <a:spcBef>
                <a:spcPts val="0"/>
              </a:spcBef>
              <a:spcAft>
                <a:spcPts val="0"/>
              </a:spcAft>
              <a:buClr>
                <a:schemeClr val="dk1"/>
              </a:buClr>
              <a:buSzPts val="1100"/>
              <a:buFont typeface="Arial"/>
              <a:buNone/>
            </a:pPr>
            <a:r>
              <a:rPr lang="en">
                <a:solidFill>
                  <a:schemeClr val="dk1"/>
                </a:solidFill>
              </a:rPr>
              <a:t>Review: Props</a:t>
            </a:r>
            <a:endParaRPr>
              <a:solidFill>
                <a:srgbClr val="EF5330"/>
              </a:solidFill>
              <a:latin typeface="Roboto Slab"/>
              <a:ea typeface="Roboto Slab"/>
              <a:cs typeface="Roboto Slab"/>
              <a:sym typeface="Roboto Slab"/>
            </a:endParaRPr>
          </a:p>
        </p:txBody>
      </p:sp>
      <p:grpSp>
        <p:nvGrpSpPr>
          <p:cNvPr id="317" name="Google Shape;317;p38"/>
          <p:cNvGrpSpPr/>
          <p:nvPr/>
        </p:nvGrpSpPr>
        <p:grpSpPr>
          <a:xfrm>
            <a:off x="4282725" y="1455475"/>
            <a:ext cx="4683075" cy="2909400"/>
            <a:chOff x="4282725" y="1455475"/>
            <a:chExt cx="4683075" cy="2909400"/>
          </a:xfrm>
        </p:grpSpPr>
        <p:sp>
          <p:nvSpPr>
            <p:cNvPr id="318" name="Google Shape;318;p38"/>
            <p:cNvSpPr txBox="1"/>
            <p:nvPr/>
          </p:nvSpPr>
          <p:spPr>
            <a:xfrm>
              <a:off x="4282725" y="1455475"/>
              <a:ext cx="289200" cy="2909400"/>
            </a:xfrm>
            <a:prstGeom prst="rect">
              <a:avLst/>
            </a:prstGeom>
            <a:solidFill>
              <a:srgbClr val="000000"/>
            </a:solidFill>
            <a:ln cap="flat" cmpd="sng" w="28575">
              <a:solidFill>
                <a:srgbClr val="666666"/>
              </a:solidFill>
              <a:prstDash val="solid"/>
              <a:round/>
              <a:headEnd len="sm" w="sm" type="none"/>
              <a:tailEnd len="sm" w="sm" type="none"/>
            </a:ln>
          </p:spPr>
          <p:txBody>
            <a:bodyPr anchorCtr="0" anchor="t" bIns="0" lIns="91425" spcFirstLastPara="1" rIns="91425" wrap="square" tIns="91425">
              <a:noAutofit/>
            </a:bodyPr>
            <a:lstStyle/>
            <a:p>
              <a:pPr indent="0" lvl="0" marL="0" rtl="0" algn="r">
                <a:lnSpc>
                  <a:spcPct val="142857"/>
                </a:lnSpc>
                <a:spcBef>
                  <a:spcPts val="0"/>
                </a:spcBef>
                <a:spcAft>
                  <a:spcPts val="0"/>
                </a:spcAft>
                <a:buNone/>
              </a:pPr>
              <a:r>
                <a:rPr lang="en" sz="1800">
                  <a:solidFill>
                    <a:srgbClr val="FF9900"/>
                  </a:solidFill>
                  <a:latin typeface="Consolas"/>
                  <a:ea typeface="Consolas"/>
                  <a:cs typeface="Consolas"/>
                  <a:sym typeface="Consolas"/>
                </a:rPr>
                <a:t>1</a:t>
              </a:r>
              <a:br>
                <a:rPr lang="en" sz="1800">
                  <a:solidFill>
                    <a:srgbClr val="FF9900"/>
                  </a:solidFill>
                  <a:latin typeface="Consolas"/>
                  <a:ea typeface="Consolas"/>
                  <a:cs typeface="Consolas"/>
                  <a:sym typeface="Consolas"/>
                </a:rPr>
              </a:br>
              <a:r>
                <a:rPr lang="en" sz="1800">
                  <a:solidFill>
                    <a:srgbClr val="FF9900"/>
                  </a:solidFill>
                  <a:latin typeface="Consolas"/>
                  <a:ea typeface="Consolas"/>
                  <a:cs typeface="Consolas"/>
                  <a:sym typeface="Consolas"/>
                </a:rPr>
                <a:t>2</a:t>
              </a:r>
              <a:br>
                <a:rPr lang="en" sz="1800">
                  <a:solidFill>
                    <a:srgbClr val="FF9900"/>
                  </a:solidFill>
                  <a:latin typeface="Consolas"/>
                  <a:ea typeface="Consolas"/>
                  <a:cs typeface="Consolas"/>
                  <a:sym typeface="Consolas"/>
                </a:rPr>
              </a:br>
              <a:r>
                <a:rPr lang="en" sz="1800">
                  <a:solidFill>
                    <a:srgbClr val="FF9900"/>
                  </a:solidFill>
                  <a:latin typeface="Consolas"/>
                  <a:ea typeface="Consolas"/>
                  <a:cs typeface="Consolas"/>
                  <a:sym typeface="Consolas"/>
                </a:rPr>
                <a:t>3</a:t>
              </a:r>
              <a:br>
                <a:rPr lang="en" sz="1800">
                  <a:solidFill>
                    <a:srgbClr val="FF9900"/>
                  </a:solidFill>
                  <a:latin typeface="Consolas"/>
                  <a:ea typeface="Consolas"/>
                  <a:cs typeface="Consolas"/>
                  <a:sym typeface="Consolas"/>
                </a:rPr>
              </a:br>
              <a:r>
                <a:rPr lang="en" sz="1800">
                  <a:solidFill>
                    <a:srgbClr val="FF9900"/>
                  </a:solidFill>
                  <a:latin typeface="Consolas"/>
                  <a:ea typeface="Consolas"/>
                  <a:cs typeface="Consolas"/>
                  <a:sym typeface="Consolas"/>
                </a:rPr>
                <a:t>4</a:t>
              </a:r>
              <a:br>
                <a:rPr lang="en" sz="1800">
                  <a:solidFill>
                    <a:srgbClr val="FF9900"/>
                  </a:solidFill>
                  <a:latin typeface="Consolas"/>
                  <a:ea typeface="Consolas"/>
                  <a:cs typeface="Consolas"/>
                  <a:sym typeface="Consolas"/>
                </a:rPr>
              </a:br>
              <a:r>
                <a:rPr lang="en" sz="1800">
                  <a:solidFill>
                    <a:srgbClr val="FF9900"/>
                  </a:solidFill>
                  <a:latin typeface="Consolas"/>
                  <a:ea typeface="Consolas"/>
                  <a:cs typeface="Consolas"/>
                  <a:sym typeface="Consolas"/>
                </a:rPr>
                <a:t>5</a:t>
              </a:r>
              <a:br>
                <a:rPr lang="en" sz="1800">
                  <a:solidFill>
                    <a:srgbClr val="FF9900"/>
                  </a:solidFill>
                  <a:latin typeface="Consolas"/>
                  <a:ea typeface="Consolas"/>
                  <a:cs typeface="Consolas"/>
                  <a:sym typeface="Consolas"/>
                </a:rPr>
              </a:br>
              <a:r>
                <a:rPr lang="en" sz="1800">
                  <a:solidFill>
                    <a:srgbClr val="FF9900"/>
                  </a:solidFill>
                  <a:latin typeface="Consolas"/>
                  <a:ea typeface="Consolas"/>
                  <a:cs typeface="Consolas"/>
                  <a:sym typeface="Consolas"/>
                </a:rPr>
                <a:t>6</a:t>
              </a:r>
              <a:br>
                <a:rPr lang="en" sz="1800">
                  <a:solidFill>
                    <a:srgbClr val="FF9900"/>
                  </a:solidFill>
                  <a:latin typeface="Consolas"/>
                  <a:ea typeface="Consolas"/>
                  <a:cs typeface="Consolas"/>
                  <a:sym typeface="Consolas"/>
                </a:rPr>
              </a:br>
              <a:r>
                <a:rPr lang="en" sz="1800">
                  <a:solidFill>
                    <a:srgbClr val="FF9900"/>
                  </a:solidFill>
                  <a:latin typeface="Consolas"/>
                  <a:ea typeface="Consolas"/>
                  <a:cs typeface="Consolas"/>
                  <a:sym typeface="Consolas"/>
                </a:rPr>
                <a:t>7</a:t>
              </a:r>
              <a:endParaRPr sz="1800">
                <a:solidFill>
                  <a:srgbClr val="C5A5C5"/>
                </a:solidFill>
                <a:latin typeface="Consolas"/>
                <a:ea typeface="Consolas"/>
                <a:cs typeface="Consolas"/>
                <a:sym typeface="Consolas"/>
              </a:endParaRPr>
            </a:p>
          </p:txBody>
        </p:sp>
        <p:sp>
          <p:nvSpPr>
            <p:cNvPr id="319" name="Google Shape;319;p38"/>
            <p:cNvSpPr txBox="1"/>
            <p:nvPr/>
          </p:nvSpPr>
          <p:spPr>
            <a:xfrm>
              <a:off x="4572000" y="1455475"/>
              <a:ext cx="4393800" cy="2909400"/>
            </a:xfrm>
            <a:prstGeom prst="rect">
              <a:avLst/>
            </a:prstGeom>
            <a:solidFill>
              <a:srgbClr val="000000"/>
            </a:solidFill>
            <a:ln cap="flat" cmpd="sng" w="28575">
              <a:solidFill>
                <a:srgbClr val="666666"/>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42857"/>
                </a:lnSpc>
                <a:spcBef>
                  <a:spcPts val="0"/>
                </a:spcBef>
                <a:spcAft>
                  <a:spcPts val="0"/>
                </a:spcAft>
                <a:buNone/>
              </a:pPr>
              <a:r>
                <a:rPr lang="en" sz="1800">
                  <a:solidFill>
                    <a:srgbClr val="C5A5C5"/>
                  </a:solidFill>
                  <a:latin typeface="Consolas"/>
                  <a:ea typeface="Consolas"/>
                  <a:cs typeface="Consolas"/>
                  <a:sym typeface="Consolas"/>
                </a:rPr>
                <a:t>let</a:t>
              </a:r>
              <a:r>
                <a:rPr lang="en" sz="1800">
                  <a:solidFill>
                    <a:srgbClr val="FFFFFF"/>
                  </a:solidFill>
                  <a:latin typeface="Consolas"/>
                  <a:ea typeface="Consolas"/>
                  <a:cs typeface="Consolas"/>
                  <a:sym typeface="Consolas"/>
                </a:rPr>
                <a:t> Header </a:t>
              </a:r>
              <a:r>
                <a:rPr lang="en" sz="1800">
                  <a:solidFill>
                    <a:srgbClr val="D7DEEA"/>
                  </a:solidFill>
                  <a:latin typeface="Consolas"/>
                  <a:ea typeface="Consolas"/>
                  <a:cs typeface="Consolas"/>
                  <a:sym typeface="Consolas"/>
                </a:rPr>
                <a:t>= </a:t>
              </a:r>
              <a:r>
                <a:rPr lang="en" sz="1800">
                  <a:solidFill>
                    <a:srgbClr val="8DC891"/>
                  </a:solidFill>
                  <a:latin typeface="Consolas"/>
                  <a:ea typeface="Consolas"/>
                  <a:cs typeface="Consolas"/>
                  <a:sym typeface="Consolas"/>
                </a:rPr>
                <a:t>(</a:t>
              </a:r>
              <a:r>
                <a:rPr lang="en" sz="1800">
                  <a:solidFill>
                    <a:srgbClr val="FFFFFF"/>
                  </a:solidFill>
                  <a:latin typeface="Consolas"/>
                  <a:ea typeface="Consolas"/>
                  <a:cs typeface="Consolas"/>
                  <a:sym typeface="Consolas"/>
                </a:rPr>
                <a:t>props</a:t>
              </a:r>
              <a:r>
                <a:rPr lang="en" sz="1800">
                  <a:solidFill>
                    <a:srgbClr val="8DC891"/>
                  </a:solidFill>
                  <a:latin typeface="Consolas"/>
                  <a:ea typeface="Consolas"/>
                  <a:cs typeface="Consolas"/>
                  <a:sym typeface="Consolas"/>
                </a:rPr>
                <a:t>) =&gt; (</a:t>
              </a:r>
              <a:br>
                <a:rPr lang="en" sz="1800">
                  <a:solidFill>
                    <a:srgbClr val="8DC891"/>
                  </a:solidFill>
                  <a:latin typeface="Consolas"/>
                  <a:ea typeface="Consolas"/>
                  <a:cs typeface="Consolas"/>
                  <a:sym typeface="Consolas"/>
                </a:rPr>
              </a:br>
              <a:r>
                <a:rPr lang="en" sz="1800">
                  <a:solidFill>
                    <a:srgbClr val="8DC891"/>
                  </a:solidFill>
                  <a:latin typeface="Consolas"/>
                  <a:ea typeface="Consolas"/>
                  <a:cs typeface="Consolas"/>
                  <a:sym typeface="Consolas"/>
                </a:rPr>
                <a:t> </a:t>
              </a:r>
              <a:r>
                <a:rPr lang="en" sz="1800">
                  <a:solidFill>
                    <a:srgbClr val="88C6BE"/>
                  </a:solidFill>
                  <a:latin typeface="Consolas"/>
                  <a:ea typeface="Consolas"/>
                  <a:cs typeface="Consolas"/>
                  <a:sym typeface="Consolas"/>
                </a:rPr>
                <a:t>&lt;</a:t>
              </a:r>
              <a:r>
                <a:rPr lang="en" sz="1800">
                  <a:solidFill>
                    <a:srgbClr val="FC929E"/>
                  </a:solidFill>
                  <a:latin typeface="Consolas"/>
                  <a:ea typeface="Consolas"/>
                  <a:cs typeface="Consolas"/>
                  <a:sym typeface="Consolas"/>
                </a:rPr>
                <a:t>h1</a:t>
              </a:r>
              <a:r>
                <a:rPr lang="en" sz="1800">
                  <a:solidFill>
                    <a:srgbClr val="88C6BE"/>
                  </a:solidFill>
                  <a:latin typeface="Consolas"/>
                  <a:ea typeface="Consolas"/>
                  <a:cs typeface="Consolas"/>
                  <a:sym typeface="Consolas"/>
                </a:rPr>
                <a:t>&gt;</a:t>
              </a:r>
              <a:r>
                <a:rPr lang="en" sz="1800">
                  <a:solidFill>
                    <a:srgbClr val="FFFFFF"/>
                  </a:solidFill>
                  <a:latin typeface="Consolas"/>
                  <a:ea typeface="Consolas"/>
                  <a:cs typeface="Consolas"/>
                  <a:sym typeface="Consolas"/>
                </a:rPr>
                <a:t>Hello, </a:t>
              </a:r>
              <a:r>
                <a:rPr lang="en" sz="1800">
                  <a:solidFill>
                    <a:srgbClr val="88C6BE"/>
                  </a:solidFill>
                  <a:latin typeface="Consolas"/>
                  <a:ea typeface="Consolas"/>
                  <a:cs typeface="Consolas"/>
                  <a:sym typeface="Consolas"/>
                </a:rPr>
                <a:t>{</a:t>
              </a:r>
              <a:r>
                <a:rPr lang="en" sz="1800">
                  <a:solidFill>
                    <a:srgbClr val="FFFFFF"/>
                  </a:solidFill>
                  <a:latin typeface="Consolas"/>
                  <a:ea typeface="Consolas"/>
                  <a:cs typeface="Consolas"/>
                  <a:sym typeface="Consolas"/>
                </a:rPr>
                <a:t>props.name</a:t>
              </a:r>
              <a:r>
                <a:rPr lang="en" sz="1800">
                  <a:solidFill>
                    <a:srgbClr val="88C6BE"/>
                  </a:solidFill>
                  <a:latin typeface="Consolas"/>
                  <a:ea typeface="Consolas"/>
                  <a:cs typeface="Consolas"/>
                  <a:sym typeface="Consolas"/>
                </a:rPr>
                <a:t>}&lt;/</a:t>
              </a:r>
              <a:r>
                <a:rPr lang="en" sz="1800">
                  <a:solidFill>
                    <a:srgbClr val="FC929E"/>
                  </a:solidFill>
                  <a:latin typeface="Consolas"/>
                  <a:ea typeface="Consolas"/>
                  <a:cs typeface="Consolas"/>
                  <a:sym typeface="Consolas"/>
                </a:rPr>
                <a:t>h1</a:t>
              </a:r>
              <a:r>
                <a:rPr lang="en" sz="1800">
                  <a:solidFill>
                    <a:srgbClr val="88C6BE"/>
                  </a:solidFill>
                  <a:latin typeface="Consolas"/>
                  <a:ea typeface="Consolas"/>
                  <a:cs typeface="Consolas"/>
                  <a:sym typeface="Consolas"/>
                </a:rPr>
                <a:t>&gt;;</a:t>
              </a:r>
              <a:br>
                <a:rPr lang="en" sz="1800">
                  <a:solidFill>
                    <a:srgbClr val="88C6BE"/>
                  </a:solidFill>
                  <a:latin typeface="Consolas"/>
                  <a:ea typeface="Consolas"/>
                  <a:cs typeface="Consolas"/>
                  <a:sym typeface="Consolas"/>
                </a:rPr>
              </a:br>
              <a:r>
                <a:rPr lang="en" sz="1800">
                  <a:solidFill>
                    <a:srgbClr val="88C6BE"/>
                  </a:solidFill>
                  <a:latin typeface="Consolas"/>
                  <a:ea typeface="Consolas"/>
                  <a:cs typeface="Consolas"/>
                  <a:sym typeface="Consolas"/>
                </a:rPr>
                <a:t>);</a:t>
              </a:r>
              <a:endParaRPr sz="1800">
                <a:solidFill>
                  <a:srgbClr val="88C6BE"/>
                </a:solidFill>
                <a:latin typeface="Consolas"/>
                <a:ea typeface="Consolas"/>
                <a:cs typeface="Consolas"/>
                <a:sym typeface="Consolas"/>
              </a:endParaRPr>
            </a:p>
            <a:p>
              <a:pPr indent="0" lvl="0" marL="0" rtl="0" algn="l">
                <a:lnSpc>
                  <a:spcPct val="142857"/>
                </a:lnSpc>
                <a:spcBef>
                  <a:spcPts val="0"/>
                </a:spcBef>
                <a:spcAft>
                  <a:spcPts val="0"/>
                </a:spcAft>
                <a:buNone/>
              </a:pPr>
              <a:r>
                <a:t/>
              </a:r>
              <a:endParaRPr sz="1800">
                <a:solidFill>
                  <a:srgbClr val="88C6BE"/>
                </a:solidFill>
                <a:latin typeface="Consolas"/>
                <a:ea typeface="Consolas"/>
                <a:cs typeface="Consolas"/>
                <a:sym typeface="Consolas"/>
              </a:endParaRPr>
            </a:p>
            <a:p>
              <a:pPr indent="0" lvl="0" marL="0" rtl="0" algn="l">
                <a:lnSpc>
                  <a:spcPct val="142857"/>
                </a:lnSpc>
                <a:spcBef>
                  <a:spcPts val="0"/>
                </a:spcBef>
                <a:spcAft>
                  <a:spcPts val="0"/>
                </a:spcAft>
                <a:buNone/>
              </a:pPr>
              <a:r>
                <a:rPr lang="en" sz="1800">
                  <a:solidFill>
                    <a:srgbClr val="88C6BE"/>
                  </a:solidFill>
                  <a:latin typeface="Consolas"/>
                  <a:ea typeface="Consolas"/>
                  <a:cs typeface="Consolas"/>
                  <a:sym typeface="Consolas"/>
                </a:rPr>
                <a:t>&lt;</a:t>
              </a:r>
              <a:r>
                <a:rPr lang="en" sz="1800">
                  <a:solidFill>
                    <a:srgbClr val="FC929E"/>
                  </a:solidFill>
                  <a:latin typeface="Consolas"/>
                  <a:ea typeface="Consolas"/>
                  <a:cs typeface="Consolas"/>
                  <a:sym typeface="Consolas"/>
                </a:rPr>
                <a:t>Header</a:t>
              </a:r>
              <a:r>
                <a:rPr lang="en" sz="1800">
                  <a:solidFill>
                    <a:srgbClr val="88C6BE"/>
                  </a:solidFill>
                  <a:latin typeface="Consolas"/>
                  <a:ea typeface="Consolas"/>
                  <a:cs typeface="Consolas"/>
                  <a:sym typeface="Consolas"/>
                </a:rPr>
                <a:t> </a:t>
              </a:r>
              <a:r>
                <a:rPr lang="en" sz="1800">
                  <a:solidFill>
                    <a:srgbClr val="C5A5C5"/>
                  </a:solidFill>
                  <a:latin typeface="Consolas"/>
                  <a:ea typeface="Consolas"/>
                  <a:cs typeface="Consolas"/>
                  <a:sym typeface="Consolas"/>
                </a:rPr>
                <a:t>name</a:t>
              </a:r>
              <a:r>
                <a:rPr lang="en" sz="1800">
                  <a:solidFill>
                    <a:srgbClr val="88C6BE"/>
                  </a:solidFill>
                  <a:latin typeface="Consolas"/>
                  <a:ea typeface="Consolas"/>
                  <a:cs typeface="Consolas"/>
                  <a:sym typeface="Consolas"/>
                </a:rPr>
                <a:t>=</a:t>
              </a:r>
              <a:r>
                <a:rPr lang="en" sz="1800">
                  <a:solidFill>
                    <a:srgbClr val="FC929E"/>
                  </a:solidFill>
                  <a:latin typeface="Consolas"/>
                  <a:ea typeface="Consolas"/>
                  <a:cs typeface="Consolas"/>
                  <a:sym typeface="Consolas"/>
                </a:rPr>
                <a:t>‘</a:t>
              </a:r>
              <a:r>
                <a:rPr lang="en" sz="1800">
                  <a:solidFill>
                    <a:srgbClr val="FFFFFF"/>
                  </a:solidFill>
                  <a:latin typeface="Consolas"/>
                  <a:ea typeface="Consolas"/>
                  <a:cs typeface="Consolas"/>
                  <a:sym typeface="Consolas"/>
                </a:rPr>
                <a:t>Evan</a:t>
              </a:r>
              <a:r>
                <a:rPr lang="en" sz="1800">
                  <a:solidFill>
                    <a:srgbClr val="FC929E"/>
                  </a:solidFill>
                  <a:latin typeface="Consolas"/>
                  <a:ea typeface="Consolas"/>
                  <a:cs typeface="Consolas"/>
                  <a:sym typeface="Consolas"/>
                </a:rPr>
                <a:t>’</a:t>
              </a:r>
              <a:r>
                <a:rPr lang="en" sz="1800">
                  <a:solidFill>
                    <a:srgbClr val="88C6BE"/>
                  </a:solidFill>
                  <a:latin typeface="Consolas"/>
                  <a:ea typeface="Consolas"/>
                  <a:cs typeface="Consolas"/>
                  <a:sym typeface="Consolas"/>
                </a:rPr>
                <a:t> /&gt;;</a:t>
              </a:r>
              <a:endParaRPr sz="1800">
                <a:solidFill>
                  <a:srgbClr val="88C6BE"/>
                </a:solidFill>
                <a:latin typeface="Consolas"/>
                <a:ea typeface="Consolas"/>
                <a:cs typeface="Consolas"/>
                <a:sym typeface="Consolas"/>
              </a:endParaRPr>
            </a:p>
          </p:txBody>
        </p:sp>
      </p:grpSp>
      <p:sp>
        <p:nvSpPr>
          <p:cNvPr id="320" name="Google Shape;320;p38"/>
          <p:cNvSpPr/>
          <p:nvPr/>
        </p:nvSpPr>
        <p:spPr>
          <a:xfrm>
            <a:off x="6175275" y="1919350"/>
            <a:ext cx="1519800" cy="333600"/>
          </a:xfrm>
          <a:prstGeom prst="rect">
            <a:avLst/>
          </a:prstGeom>
          <a:noFill/>
          <a:ln cap="flat" cmpd="sng" w="28575">
            <a:solidFill>
              <a:srgbClr val="FFD9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38"/>
          <p:cNvSpPr txBox="1"/>
          <p:nvPr/>
        </p:nvSpPr>
        <p:spPr>
          <a:xfrm>
            <a:off x="7552800" y="2369325"/>
            <a:ext cx="1591200" cy="51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E599"/>
                </a:solidFill>
              </a:rPr>
              <a:t>Accessing the “name” p</a:t>
            </a:r>
            <a:r>
              <a:rPr b="1" lang="en">
                <a:solidFill>
                  <a:srgbClr val="FFE599"/>
                </a:solidFill>
              </a:rPr>
              <a:t>rop</a:t>
            </a:r>
            <a:endParaRPr b="1">
              <a:solidFill>
                <a:srgbClr val="FFE599"/>
              </a:solidFill>
            </a:endParaRPr>
          </a:p>
        </p:txBody>
      </p:sp>
      <p:cxnSp>
        <p:nvCxnSpPr>
          <p:cNvPr id="322" name="Google Shape;322;p38"/>
          <p:cNvCxnSpPr>
            <a:stCxn id="321" idx="1"/>
          </p:cNvCxnSpPr>
          <p:nvPr/>
        </p:nvCxnSpPr>
        <p:spPr>
          <a:xfrm rot="10800000">
            <a:off x="7172700" y="2280075"/>
            <a:ext cx="380100" cy="347400"/>
          </a:xfrm>
          <a:prstGeom prst="straightConnector1">
            <a:avLst/>
          </a:prstGeom>
          <a:noFill/>
          <a:ln cap="flat" cmpd="sng" w="28575">
            <a:solidFill>
              <a:srgbClr val="FF9900"/>
            </a:solidFill>
            <a:prstDash val="solid"/>
            <a:round/>
            <a:headEnd len="med" w="med" type="none"/>
            <a:tailEnd len="med" w="med" type="triangle"/>
          </a:ln>
        </p:spPr>
      </p:cxnSp>
      <p:sp>
        <p:nvSpPr>
          <p:cNvPr id="323" name="Google Shape;323;p38"/>
          <p:cNvSpPr/>
          <p:nvPr/>
        </p:nvSpPr>
        <p:spPr>
          <a:xfrm>
            <a:off x="5629150" y="3090425"/>
            <a:ext cx="1413000" cy="333600"/>
          </a:xfrm>
          <a:prstGeom prst="rect">
            <a:avLst/>
          </a:prstGeom>
          <a:noFill/>
          <a:ln cap="flat" cmpd="sng" w="28575">
            <a:solidFill>
              <a:srgbClr val="FFD9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38"/>
          <p:cNvSpPr txBox="1"/>
          <p:nvPr/>
        </p:nvSpPr>
        <p:spPr>
          <a:xfrm>
            <a:off x="6948600" y="3424025"/>
            <a:ext cx="1591200" cy="51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E599"/>
                </a:solidFill>
              </a:rPr>
              <a:t>Setting </a:t>
            </a:r>
            <a:r>
              <a:rPr b="1" lang="en">
                <a:solidFill>
                  <a:srgbClr val="FFE599"/>
                </a:solidFill>
              </a:rPr>
              <a:t> the “name” prop</a:t>
            </a:r>
            <a:endParaRPr b="1">
              <a:solidFill>
                <a:srgbClr val="FFE599"/>
              </a:solidFill>
            </a:endParaRPr>
          </a:p>
        </p:txBody>
      </p:sp>
      <p:cxnSp>
        <p:nvCxnSpPr>
          <p:cNvPr id="325" name="Google Shape;325;p38"/>
          <p:cNvCxnSpPr>
            <a:stCxn id="324" idx="1"/>
          </p:cNvCxnSpPr>
          <p:nvPr/>
        </p:nvCxnSpPr>
        <p:spPr>
          <a:xfrm rot="10800000">
            <a:off x="6201900" y="3334175"/>
            <a:ext cx="746700" cy="348000"/>
          </a:xfrm>
          <a:prstGeom prst="straightConnector1">
            <a:avLst/>
          </a:prstGeom>
          <a:noFill/>
          <a:ln cap="flat" cmpd="sng" w="28575">
            <a:solidFill>
              <a:srgbClr val="FF9900"/>
            </a:solidFill>
            <a:prstDash val="solid"/>
            <a:round/>
            <a:headEnd len="med" w="med" type="none"/>
            <a:tailEnd len="med" w="med" type="triangl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329" name="Shape 329"/>
        <p:cNvGrpSpPr/>
        <p:nvPr/>
      </p:nvGrpSpPr>
      <p:grpSpPr>
        <a:xfrm>
          <a:off x="0" y="0"/>
          <a:ext cx="0" cy="0"/>
          <a:chOff x="0" y="0"/>
          <a:chExt cx="0" cy="0"/>
        </a:xfrm>
      </p:grpSpPr>
      <p:sp>
        <p:nvSpPr>
          <p:cNvPr id="330" name="Google Shape;330;p39"/>
          <p:cNvSpPr txBox="1"/>
          <p:nvPr/>
        </p:nvSpPr>
        <p:spPr>
          <a:xfrm>
            <a:off x="119325" y="1257300"/>
            <a:ext cx="4163400" cy="345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600">
                <a:solidFill>
                  <a:schemeClr val="dk1"/>
                </a:solidFill>
                <a:latin typeface="Helvetica Neue"/>
                <a:ea typeface="Helvetica Neue"/>
                <a:cs typeface="Helvetica Neue"/>
                <a:sym typeface="Helvetica Neue"/>
              </a:rPr>
              <a:t>Self-Closing Tags</a:t>
            </a:r>
            <a:br>
              <a:rPr lang="en" sz="1800">
                <a:highlight>
                  <a:srgbClr val="FFFFFF"/>
                </a:highlight>
                <a:latin typeface="Helvetica Neue"/>
                <a:ea typeface="Helvetica Neue"/>
                <a:cs typeface="Helvetica Neue"/>
                <a:sym typeface="Helvetica Neue"/>
              </a:rPr>
            </a:br>
            <a:br>
              <a:rPr lang="en" sz="1200">
                <a:highlight>
                  <a:srgbClr val="FFFFFF"/>
                </a:highlight>
                <a:latin typeface="Helvetica Neue"/>
                <a:ea typeface="Helvetica Neue"/>
                <a:cs typeface="Helvetica Neue"/>
                <a:sym typeface="Helvetica Neue"/>
              </a:rPr>
            </a:br>
            <a:r>
              <a:rPr lang="en">
                <a:highlight>
                  <a:srgbClr val="FFFFFF"/>
                </a:highlight>
                <a:latin typeface="Helvetica Neue"/>
                <a:ea typeface="Helvetica Neue"/>
                <a:cs typeface="Helvetica Neue"/>
                <a:sym typeface="Helvetica Neue"/>
              </a:rPr>
              <a:t>A</a:t>
            </a:r>
            <a:r>
              <a:rPr lang="en">
                <a:highlight>
                  <a:srgbClr val="FFFFFF"/>
                </a:highlight>
                <a:latin typeface="Helvetica Neue"/>
                <a:ea typeface="Helvetica Neue"/>
                <a:cs typeface="Helvetica Neue"/>
                <a:sym typeface="Helvetica Neue"/>
              </a:rPr>
              <a:t> self-closing tag is a shorthand way to type an opening and closing tag in one.</a:t>
            </a:r>
            <a:br>
              <a:rPr lang="en">
                <a:highlight>
                  <a:srgbClr val="FFFFFF"/>
                </a:highlight>
                <a:latin typeface="Helvetica Neue"/>
                <a:ea typeface="Helvetica Neue"/>
                <a:cs typeface="Helvetica Neue"/>
                <a:sym typeface="Helvetica Neue"/>
              </a:rPr>
            </a:br>
            <a:br>
              <a:rPr lang="en">
                <a:highlight>
                  <a:srgbClr val="FFFFFF"/>
                </a:highlight>
                <a:latin typeface="Helvetica Neue"/>
                <a:ea typeface="Helvetica Neue"/>
                <a:cs typeface="Helvetica Neue"/>
                <a:sym typeface="Helvetica Neue"/>
              </a:rPr>
            </a:br>
            <a:r>
              <a:rPr lang="en">
                <a:highlight>
                  <a:srgbClr val="FFFFFF"/>
                </a:highlight>
                <a:latin typeface="Helvetica Neue"/>
                <a:ea typeface="Helvetica Neue"/>
                <a:cs typeface="Helvetica Neue"/>
                <a:sym typeface="Helvetica Neue"/>
              </a:rPr>
              <a:t>It’s used to communicate lack of content in between the opening and closing tags.</a:t>
            </a:r>
            <a:br>
              <a:rPr lang="en">
                <a:highlight>
                  <a:srgbClr val="FFFFFF"/>
                </a:highlight>
                <a:latin typeface="Helvetica Neue"/>
                <a:ea typeface="Helvetica Neue"/>
                <a:cs typeface="Helvetica Neue"/>
                <a:sym typeface="Helvetica Neue"/>
              </a:rPr>
            </a:br>
            <a:br>
              <a:rPr lang="en">
                <a:highlight>
                  <a:srgbClr val="FFFFFF"/>
                </a:highlight>
                <a:latin typeface="Helvetica Neue"/>
                <a:ea typeface="Helvetica Neue"/>
                <a:cs typeface="Helvetica Neue"/>
                <a:sym typeface="Helvetica Neue"/>
              </a:rPr>
            </a:br>
            <a:r>
              <a:rPr lang="en">
                <a:highlight>
                  <a:srgbClr val="FFFFFF"/>
                </a:highlight>
                <a:latin typeface="Helvetica Neue"/>
                <a:ea typeface="Helvetica Neue"/>
                <a:cs typeface="Helvetica Neue"/>
                <a:sym typeface="Helvetica Neue"/>
              </a:rPr>
              <a:t>In HTML, a good general rule is to close any tags that have closing tags.</a:t>
            </a:r>
            <a:endParaRPr>
              <a:highlight>
                <a:srgbClr val="FFFFFF"/>
              </a:highlight>
              <a:latin typeface="Helvetica Neue"/>
              <a:ea typeface="Helvetica Neue"/>
              <a:cs typeface="Helvetica Neue"/>
              <a:sym typeface="Helvetica Neue"/>
            </a:endParaRPr>
          </a:p>
        </p:txBody>
      </p:sp>
      <p:sp>
        <p:nvSpPr>
          <p:cNvPr id="331" name="Google Shape;331;p39"/>
          <p:cNvSpPr txBox="1"/>
          <p:nvPr>
            <p:ph type="title"/>
          </p:nvPr>
        </p:nvSpPr>
        <p:spPr>
          <a:xfrm>
            <a:off x="1411200" y="58350"/>
            <a:ext cx="7502400" cy="905100"/>
          </a:xfrm>
          <a:prstGeom prst="rect">
            <a:avLst/>
          </a:prstGeom>
        </p:spPr>
        <p:txBody>
          <a:bodyPr anchorCtr="0" anchor="ctr" bIns="91425" lIns="91425" spcFirstLastPara="1" rIns="91425" wrap="square" tIns="91425">
            <a:noAutofit/>
          </a:bodyPr>
          <a:lstStyle/>
          <a:p>
            <a:pPr indent="0" lvl="0" marL="0" rtl="0" algn="l">
              <a:lnSpc>
                <a:spcPct val="93000"/>
              </a:lnSpc>
              <a:spcBef>
                <a:spcPts val="0"/>
              </a:spcBef>
              <a:spcAft>
                <a:spcPts val="0"/>
              </a:spcAft>
              <a:buClr>
                <a:schemeClr val="dk1"/>
              </a:buClr>
              <a:buSzPts val="1100"/>
              <a:buFont typeface="Arial"/>
              <a:buNone/>
            </a:pPr>
            <a:r>
              <a:rPr lang="en">
                <a:solidFill>
                  <a:schemeClr val="dk1"/>
                </a:solidFill>
              </a:rPr>
              <a:t>Review: Self-Closing Tags</a:t>
            </a:r>
            <a:endParaRPr>
              <a:solidFill>
                <a:srgbClr val="EF5330"/>
              </a:solidFill>
            </a:endParaRPr>
          </a:p>
        </p:txBody>
      </p:sp>
      <p:grpSp>
        <p:nvGrpSpPr>
          <p:cNvPr id="332" name="Google Shape;332;p39"/>
          <p:cNvGrpSpPr/>
          <p:nvPr/>
        </p:nvGrpSpPr>
        <p:grpSpPr>
          <a:xfrm>
            <a:off x="4282725" y="1455475"/>
            <a:ext cx="4683075" cy="2909400"/>
            <a:chOff x="4282725" y="1455475"/>
            <a:chExt cx="4683075" cy="2909400"/>
          </a:xfrm>
        </p:grpSpPr>
        <p:sp>
          <p:nvSpPr>
            <p:cNvPr id="333" name="Google Shape;333;p39"/>
            <p:cNvSpPr txBox="1"/>
            <p:nvPr/>
          </p:nvSpPr>
          <p:spPr>
            <a:xfrm>
              <a:off x="4282725" y="1455475"/>
              <a:ext cx="289200" cy="2909400"/>
            </a:xfrm>
            <a:prstGeom prst="rect">
              <a:avLst/>
            </a:prstGeom>
            <a:solidFill>
              <a:srgbClr val="000000"/>
            </a:solidFill>
            <a:ln cap="flat" cmpd="sng" w="28575">
              <a:solidFill>
                <a:srgbClr val="666666"/>
              </a:solidFill>
              <a:prstDash val="solid"/>
              <a:round/>
              <a:headEnd len="sm" w="sm" type="none"/>
              <a:tailEnd len="sm" w="sm" type="none"/>
            </a:ln>
          </p:spPr>
          <p:txBody>
            <a:bodyPr anchorCtr="0" anchor="t" bIns="0" lIns="91425" spcFirstLastPara="1" rIns="91425" wrap="square" tIns="91425">
              <a:noAutofit/>
            </a:bodyPr>
            <a:lstStyle/>
            <a:p>
              <a:pPr indent="0" lvl="0" marL="0" rtl="0" algn="r">
                <a:lnSpc>
                  <a:spcPct val="142857"/>
                </a:lnSpc>
                <a:spcBef>
                  <a:spcPts val="0"/>
                </a:spcBef>
                <a:spcAft>
                  <a:spcPts val="0"/>
                </a:spcAft>
                <a:buNone/>
              </a:pPr>
              <a:r>
                <a:rPr lang="en" sz="1800">
                  <a:solidFill>
                    <a:srgbClr val="FF9900"/>
                  </a:solidFill>
                  <a:latin typeface="Consolas"/>
                  <a:ea typeface="Consolas"/>
                  <a:cs typeface="Consolas"/>
                  <a:sym typeface="Consolas"/>
                </a:rPr>
                <a:t>1</a:t>
              </a:r>
              <a:br>
                <a:rPr lang="en" sz="1800">
                  <a:solidFill>
                    <a:srgbClr val="FF9900"/>
                  </a:solidFill>
                  <a:latin typeface="Consolas"/>
                  <a:ea typeface="Consolas"/>
                  <a:cs typeface="Consolas"/>
                  <a:sym typeface="Consolas"/>
                </a:rPr>
              </a:br>
              <a:r>
                <a:rPr lang="en" sz="1800">
                  <a:solidFill>
                    <a:srgbClr val="FF9900"/>
                  </a:solidFill>
                  <a:latin typeface="Consolas"/>
                  <a:ea typeface="Consolas"/>
                  <a:cs typeface="Consolas"/>
                  <a:sym typeface="Consolas"/>
                </a:rPr>
                <a:t>2</a:t>
              </a:r>
              <a:br>
                <a:rPr lang="en" sz="1800">
                  <a:solidFill>
                    <a:srgbClr val="FF9900"/>
                  </a:solidFill>
                  <a:latin typeface="Consolas"/>
                  <a:ea typeface="Consolas"/>
                  <a:cs typeface="Consolas"/>
                  <a:sym typeface="Consolas"/>
                </a:rPr>
              </a:br>
              <a:r>
                <a:rPr lang="en" sz="1800">
                  <a:solidFill>
                    <a:srgbClr val="FF9900"/>
                  </a:solidFill>
                  <a:latin typeface="Consolas"/>
                  <a:ea typeface="Consolas"/>
                  <a:cs typeface="Consolas"/>
                  <a:sym typeface="Consolas"/>
                </a:rPr>
                <a:t>3</a:t>
              </a:r>
              <a:br>
                <a:rPr lang="en" sz="1800">
                  <a:solidFill>
                    <a:srgbClr val="FF9900"/>
                  </a:solidFill>
                  <a:latin typeface="Consolas"/>
                  <a:ea typeface="Consolas"/>
                  <a:cs typeface="Consolas"/>
                  <a:sym typeface="Consolas"/>
                </a:rPr>
              </a:br>
              <a:r>
                <a:rPr lang="en" sz="1800">
                  <a:solidFill>
                    <a:srgbClr val="FF9900"/>
                  </a:solidFill>
                  <a:latin typeface="Consolas"/>
                  <a:ea typeface="Consolas"/>
                  <a:cs typeface="Consolas"/>
                  <a:sym typeface="Consolas"/>
                </a:rPr>
                <a:t>4</a:t>
              </a:r>
              <a:br>
                <a:rPr lang="en" sz="1800">
                  <a:solidFill>
                    <a:srgbClr val="FF9900"/>
                  </a:solidFill>
                  <a:latin typeface="Consolas"/>
                  <a:ea typeface="Consolas"/>
                  <a:cs typeface="Consolas"/>
                  <a:sym typeface="Consolas"/>
                </a:rPr>
              </a:br>
              <a:r>
                <a:rPr lang="en" sz="1800">
                  <a:solidFill>
                    <a:srgbClr val="FF9900"/>
                  </a:solidFill>
                  <a:latin typeface="Consolas"/>
                  <a:ea typeface="Consolas"/>
                  <a:cs typeface="Consolas"/>
                  <a:sym typeface="Consolas"/>
                </a:rPr>
                <a:t>5</a:t>
              </a:r>
              <a:br>
                <a:rPr lang="en" sz="1800">
                  <a:solidFill>
                    <a:srgbClr val="FF9900"/>
                  </a:solidFill>
                  <a:latin typeface="Consolas"/>
                  <a:ea typeface="Consolas"/>
                  <a:cs typeface="Consolas"/>
                  <a:sym typeface="Consolas"/>
                </a:rPr>
              </a:br>
              <a:r>
                <a:rPr lang="en" sz="1800">
                  <a:solidFill>
                    <a:srgbClr val="FF9900"/>
                  </a:solidFill>
                  <a:latin typeface="Consolas"/>
                  <a:ea typeface="Consolas"/>
                  <a:cs typeface="Consolas"/>
                  <a:sym typeface="Consolas"/>
                </a:rPr>
                <a:t>6</a:t>
              </a:r>
              <a:br>
                <a:rPr lang="en" sz="1800">
                  <a:solidFill>
                    <a:srgbClr val="FF9900"/>
                  </a:solidFill>
                  <a:latin typeface="Consolas"/>
                  <a:ea typeface="Consolas"/>
                  <a:cs typeface="Consolas"/>
                  <a:sym typeface="Consolas"/>
                </a:rPr>
              </a:br>
              <a:r>
                <a:rPr lang="en" sz="1800">
                  <a:solidFill>
                    <a:srgbClr val="FF9900"/>
                  </a:solidFill>
                  <a:latin typeface="Consolas"/>
                  <a:ea typeface="Consolas"/>
                  <a:cs typeface="Consolas"/>
                  <a:sym typeface="Consolas"/>
                </a:rPr>
                <a:t>7</a:t>
              </a:r>
              <a:endParaRPr sz="1800">
                <a:solidFill>
                  <a:srgbClr val="C5A5C5"/>
                </a:solidFill>
                <a:latin typeface="Consolas"/>
                <a:ea typeface="Consolas"/>
                <a:cs typeface="Consolas"/>
                <a:sym typeface="Consolas"/>
              </a:endParaRPr>
            </a:p>
          </p:txBody>
        </p:sp>
        <p:sp>
          <p:nvSpPr>
            <p:cNvPr id="334" name="Google Shape;334;p39"/>
            <p:cNvSpPr txBox="1"/>
            <p:nvPr/>
          </p:nvSpPr>
          <p:spPr>
            <a:xfrm>
              <a:off x="4572000" y="1455475"/>
              <a:ext cx="4393800" cy="2909400"/>
            </a:xfrm>
            <a:prstGeom prst="rect">
              <a:avLst/>
            </a:prstGeom>
            <a:solidFill>
              <a:srgbClr val="000000"/>
            </a:solidFill>
            <a:ln cap="flat" cmpd="sng" w="28575">
              <a:solidFill>
                <a:srgbClr val="666666"/>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42857"/>
                </a:lnSpc>
                <a:spcBef>
                  <a:spcPts val="0"/>
                </a:spcBef>
                <a:spcAft>
                  <a:spcPts val="0"/>
                </a:spcAft>
                <a:buClr>
                  <a:schemeClr val="dk1"/>
                </a:buClr>
                <a:buSzPts val="1100"/>
                <a:buFont typeface="Arial"/>
                <a:buNone/>
              </a:pPr>
              <a:r>
                <a:rPr lang="en" sz="1800">
                  <a:solidFill>
                    <a:srgbClr val="88C6BE"/>
                  </a:solidFill>
                  <a:latin typeface="Consolas"/>
                  <a:ea typeface="Consolas"/>
                  <a:cs typeface="Consolas"/>
                  <a:sym typeface="Consolas"/>
                </a:rPr>
                <a:t>&lt;</a:t>
              </a:r>
              <a:r>
                <a:rPr lang="en" sz="1800">
                  <a:solidFill>
                    <a:srgbClr val="FC929E"/>
                  </a:solidFill>
                  <a:latin typeface="Consolas"/>
                  <a:ea typeface="Consolas"/>
                  <a:cs typeface="Consolas"/>
                  <a:sym typeface="Consolas"/>
                </a:rPr>
                <a:t>ul</a:t>
              </a:r>
              <a:r>
                <a:rPr lang="en" sz="1800">
                  <a:solidFill>
                    <a:srgbClr val="88C6BE"/>
                  </a:solidFill>
                  <a:latin typeface="Consolas"/>
                  <a:ea typeface="Consolas"/>
                  <a:cs typeface="Consolas"/>
                  <a:sym typeface="Consolas"/>
                </a:rPr>
                <a:t>&gt;</a:t>
              </a:r>
              <a:br>
                <a:rPr lang="en" sz="1800">
                  <a:solidFill>
                    <a:srgbClr val="88C6BE"/>
                  </a:solidFill>
                  <a:latin typeface="Consolas"/>
                  <a:ea typeface="Consolas"/>
                  <a:cs typeface="Consolas"/>
                  <a:sym typeface="Consolas"/>
                </a:rPr>
              </a:br>
              <a:r>
                <a:rPr lang="en" sz="1800">
                  <a:solidFill>
                    <a:srgbClr val="88C6BE"/>
                  </a:solidFill>
                  <a:latin typeface="Consolas"/>
                  <a:ea typeface="Consolas"/>
                  <a:cs typeface="Consolas"/>
                  <a:sym typeface="Consolas"/>
                </a:rPr>
                <a:t>  &lt;</a:t>
              </a:r>
              <a:r>
                <a:rPr lang="en" sz="1800">
                  <a:solidFill>
                    <a:srgbClr val="FC929E"/>
                  </a:solidFill>
                  <a:latin typeface="Consolas"/>
                  <a:ea typeface="Consolas"/>
                  <a:cs typeface="Consolas"/>
                  <a:sym typeface="Consolas"/>
                </a:rPr>
                <a:t>li</a:t>
              </a:r>
              <a:r>
                <a:rPr lang="en" sz="1800">
                  <a:solidFill>
                    <a:srgbClr val="88C6BE"/>
                  </a:solidFill>
                  <a:latin typeface="Consolas"/>
                  <a:ea typeface="Consolas"/>
                  <a:cs typeface="Consolas"/>
                  <a:sym typeface="Consolas"/>
                </a:rPr>
                <a:t>&gt;</a:t>
              </a:r>
              <a:br>
                <a:rPr lang="en" sz="1800">
                  <a:solidFill>
                    <a:srgbClr val="88C6BE"/>
                  </a:solidFill>
                  <a:latin typeface="Consolas"/>
                  <a:ea typeface="Consolas"/>
                  <a:cs typeface="Consolas"/>
                  <a:sym typeface="Consolas"/>
                </a:rPr>
              </a:br>
              <a:r>
                <a:rPr lang="en" sz="1800">
                  <a:solidFill>
                    <a:srgbClr val="88C6BE"/>
                  </a:solidFill>
                  <a:latin typeface="Consolas"/>
                  <a:ea typeface="Consolas"/>
                  <a:cs typeface="Consolas"/>
                  <a:sym typeface="Consolas"/>
                </a:rPr>
                <a:t>    </a:t>
              </a:r>
              <a:r>
                <a:rPr lang="en" sz="1800">
                  <a:solidFill>
                    <a:schemeClr val="lt1"/>
                  </a:solidFill>
                  <a:latin typeface="Consolas"/>
                  <a:ea typeface="Consolas"/>
                  <a:cs typeface="Consolas"/>
                  <a:sym typeface="Consolas"/>
                </a:rPr>
                <a:t>Orange</a:t>
              </a:r>
              <a:br>
                <a:rPr lang="en" sz="1800">
                  <a:solidFill>
                    <a:schemeClr val="lt1"/>
                  </a:solidFill>
                  <a:latin typeface="Consolas"/>
                  <a:ea typeface="Consolas"/>
                  <a:cs typeface="Consolas"/>
                  <a:sym typeface="Consolas"/>
                </a:rPr>
              </a:br>
              <a:r>
                <a:rPr lang="en" sz="1800">
                  <a:solidFill>
                    <a:schemeClr val="lt1"/>
                  </a:solidFill>
                  <a:latin typeface="Consolas"/>
                  <a:ea typeface="Consolas"/>
                  <a:cs typeface="Consolas"/>
                  <a:sym typeface="Consolas"/>
                </a:rPr>
                <a:t>  </a:t>
              </a:r>
              <a:r>
                <a:rPr lang="en" sz="1800">
                  <a:solidFill>
                    <a:srgbClr val="88C6BE"/>
                  </a:solidFill>
                  <a:latin typeface="Consolas"/>
                  <a:ea typeface="Consolas"/>
                  <a:cs typeface="Consolas"/>
                  <a:sym typeface="Consolas"/>
                </a:rPr>
                <a:t>&lt;/</a:t>
              </a:r>
              <a:r>
                <a:rPr lang="en" sz="1800">
                  <a:solidFill>
                    <a:srgbClr val="FC929E"/>
                  </a:solidFill>
                  <a:latin typeface="Consolas"/>
                  <a:ea typeface="Consolas"/>
                  <a:cs typeface="Consolas"/>
                  <a:sym typeface="Consolas"/>
                </a:rPr>
                <a:t>li</a:t>
              </a:r>
              <a:r>
                <a:rPr lang="en" sz="1800">
                  <a:solidFill>
                    <a:srgbClr val="88C6BE"/>
                  </a:solidFill>
                  <a:latin typeface="Consolas"/>
                  <a:ea typeface="Consolas"/>
                  <a:cs typeface="Consolas"/>
                  <a:sym typeface="Consolas"/>
                </a:rPr>
                <a:t>&gt;</a:t>
              </a:r>
              <a:br>
                <a:rPr lang="en" sz="1800">
                  <a:solidFill>
                    <a:srgbClr val="88C6BE"/>
                  </a:solidFill>
                  <a:latin typeface="Consolas"/>
                  <a:ea typeface="Consolas"/>
                  <a:cs typeface="Consolas"/>
                  <a:sym typeface="Consolas"/>
                </a:rPr>
              </a:br>
              <a:r>
                <a:rPr lang="en" sz="1800">
                  <a:solidFill>
                    <a:srgbClr val="88C6BE"/>
                  </a:solidFill>
                  <a:latin typeface="Consolas"/>
                  <a:ea typeface="Consolas"/>
                  <a:cs typeface="Consolas"/>
                  <a:sym typeface="Consolas"/>
                </a:rPr>
                <a:t>&lt;/</a:t>
              </a:r>
              <a:r>
                <a:rPr lang="en" sz="1800">
                  <a:solidFill>
                    <a:srgbClr val="FC929E"/>
                  </a:solidFill>
                  <a:latin typeface="Consolas"/>
                  <a:ea typeface="Consolas"/>
                  <a:cs typeface="Consolas"/>
                  <a:sym typeface="Consolas"/>
                </a:rPr>
                <a:t>ul</a:t>
              </a:r>
              <a:r>
                <a:rPr lang="en" sz="1800">
                  <a:solidFill>
                    <a:srgbClr val="88C6BE"/>
                  </a:solidFill>
                  <a:latin typeface="Consolas"/>
                  <a:ea typeface="Consolas"/>
                  <a:cs typeface="Consolas"/>
                  <a:sym typeface="Consolas"/>
                </a:rPr>
                <a:t>&gt;</a:t>
              </a:r>
              <a:endParaRPr sz="1800">
                <a:solidFill>
                  <a:srgbClr val="88C6BE"/>
                </a:solidFill>
                <a:latin typeface="Consolas"/>
                <a:ea typeface="Consolas"/>
                <a:cs typeface="Consolas"/>
                <a:sym typeface="Consolas"/>
              </a:endParaRPr>
            </a:p>
            <a:p>
              <a:pPr indent="0" lvl="0" marL="0" rtl="0" algn="l">
                <a:lnSpc>
                  <a:spcPct val="142857"/>
                </a:lnSpc>
                <a:spcBef>
                  <a:spcPts val="0"/>
                </a:spcBef>
                <a:spcAft>
                  <a:spcPts val="0"/>
                </a:spcAft>
                <a:buNone/>
              </a:pPr>
              <a:r>
                <a:t/>
              </a:r>
              <a:endParaRPr sz="1800">
                <a:solidFill>
                  <a:srgbClr val="88C6BE"/>
                </a:solidFill>
                <a:latin typeface="Consolas"/>
                <a:ea typeface="Consolas"/>
                <a:cs typeface="Consolas"/>
                <a:sym typeface="Consolas"/>
              </a:endParaRPr>
            </a:p>
            <a:p>
              <a:pPr indent="0" lvl="0" marL="0" rtl="0" algn="l">
                <a:lnSpc>
                  <a:spcPct val="142857"/>
                </a:lnSpc>
                <a:spcBef>
                  <a:spcPts val="0"/>
                </a:spcBef>
                <a:spcAft>
                  <a:spcPts val="0"/>
                </a:spcAft>
                <a:buNone/>
              </a:pPr>
              <a:r>
                <a:rPr lang="en" sz="1800">
                  <a:solidFill>
                    <a:srgbClr val="88C6BE"/>
                  </a:solidFill>
                  <a:latin typeface="Consolas"/>
                  <a:ea typeface="Consolas"/>
                  <a:cs typeface="Consolas"/>
                  <a:sym typeface="Consolas"/>
                </a:rPr>
                <a:t>&lt;</a:t>
              </a:r>
              <a:r>
                <a:rPr lang="en" sz="1800">
                  <a:solidFill>
                    <a:srgbClr val="FC929E"/>
                  </a:solidFill>
                  <a:latin typeface="Consolas"/>
                  <a:ea typeface="Consolas"/>
                  <a:cs typeface="Consolas"/>
                  <a:sym typeface="Consolas"/>
                </a:rPr>
                <a:t>img</a:t>
              </a:r>
              <a:r>
                <a:rPr lang="en" sz="1800">
                  <a:solidFill>
                    <a:srgbClr val="88C6BE"/>
                  </a:solidFill>
                  <a:latin typeface="Consolas"/>
                  <a:ea typeface="Consolas"/>
                  <a:cs typeface="Consolas"/>
                  <a:sym typeface="Consolas"/>
                </a:rPr>
                <a:t> </a:t>
              </a:r>
              <a:r>
                <a:rPr lang="en" sz="1800">
                  <a:solidFill>
                    <a:srgbClr val="C5A5C5"/>
                  </a:solidFill>
                  <a:latin typeface="Consolas"/>
                  <a:ea typeface="Consolas"/>
                  <a:cs typeface="Consolas"/>
                  <a:sym typeface="Consolas"/>
                </a:rPr>
                <a:t>src</a:t>
              </a:r>
              <a:r>
                <a:rPr lang="en" sz="1800">
                  <a:solidFill>
                    <a:srgbClr val="88C6BE"/>
                  </a:solidFill>
                  <a:latin typeface="Consolas"/>
                  <a:ea typeface="Consolas"/>
                  <a:cs typeface="Consolas"/>
                  <a:sym typeface="Consolas"/>
                </a:rPr>
                <a:t>=</a:t>
              </a:r>
              <a:r>
                <a:rPr lang="en" sz="1800">
                  <a:solidFill>
                    <a:srgbClr val="FC929E"/>
                  </a:solidFill>
                  <a:latin typeface="Consolas"/>
                  <a:ea typeface="Consolas"/>
                  <a:cs typeface="Consolas"/>
                  <a:sym typeface="Consolas"/>
                </a:rPr>
                <a:t>‘</a:t>
              </a:r>
              <a:r>
                <a:rPr lang="en" sz="1800">
                  <a:solidFill>
                    <a:srgbClr val="FFFFFF"/>
                  </a:solidFill>
                  <a:latin typeface="Consolas"/>
                  <a:ea typeface="Consolas"/>
                  <a:cs typeface="Consolas"/>
                  <a:sym typeface="Consolas"/>
                </a:rPr>
                <a:t>someImg.jpg</a:t>
              </a:r>
              <a:r>
                <a:rPr lang="en" sz="1800">
                  <a:solidFill>
                    <a:srgbClr val="FC929E"/>
                  </a:solidFill>
                  <a:latin typeface="Consolas"/>
                  <a:ea typeface="Consolas"/>
                  <a:cs typeface="Consolas"/>
                  <a:sym typeface="Consolas"/>
                </a:rPr>
                <a:t>’</a:t>
              </a:r>
              <a:r>
                <a:rPr lang="en" sz="1800">
                  <a:solidFill>
                    <a:srgbClr val="88C6BE"/>
                  </a:solidFill>
                  <a:latin typeface="Consolas"/>
                  <a:ea typeface="Consolas"/>
                  <a:cs typeface="Consolas"/>
                  <a:sym typeface="Consolas"/>
                </a:rPr>
                <a:t> /&gt;;</a:t>
              </a:r>
              <a:endParaRPr sz="1800">
                <a:solidFill>
                  <a:srgbClr val="88C6BE"/>
                </a:solidFill>
                <a:latin typeface="Consolas"/>
                <a:ea typeface="Consolas"/>
                <a:cs typeface="Consolas"/>
                <a:sym typeface="Consolas"/>
              </a:endParaRPr>
            </a:p>
          </p:txBody>
        </p:sp>
      </p:grpSp>
      <p:sp>
        <p:nvSpPr>
          <p:cNvPr id="335" name="Google Shape;335;p39"/>
          <p:cNvSpPr/>
          <p:nvPr/>
        </p:nvSpPr>
        <p:spPr>
          <a:xfrm rot="3010">
            <a:off x="5362800" y="1573925"/>
            <a:ext cx="2398201" cy="286200"/>
          </a:xfrm>
          <a:prstGeom prst="wedgeRoundRectCallout">
            <a:avLst>
              <a:gd fmla="val -62363" name="adj1"/>
              <a:gd fmla="val 925" name="adj2"/>
              <a:gd fmla="val 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300">
                <a:latin typeface="Consolas"/>
                <a:ea typeface="Consolas"/>
                <a:cs typeface="Consolas"/>
                <a:sym typeface="Consolas"/>
              </a:rPr>
              <a:t>UL element’s </a:t>
            </a:r>
            <a:r>
              <a:rPr i="1" lang="en" sz="1300">
                <a:latin typeface="Consolas"/>
                <a:ea typeface="Consolas"/>
                <a:cs typeface="Consolas"/>
                <a:sym typeface="Consolas"/>
              </a:rPr>
              <a:t>opening</a:t>
            </a:r>
            <a:r>
              <a:rPr lang="en" sz="1300">
                <a:latin typeface="Consolas"/>
                <a:ea typeface="Consolas"/>
                <a:cs typeface="Consolas"/>
                <a:sym typeface="Consolas"/>
              </a:rPr>
              <a:t> tag</a:t>
            </a:r>
            <a:endParaRPr sz="1300">
              <a:latin typeface="Consolas"/>
              <a:ea typeface="Consolas"/>
              <a:cs typeface="Consolas"/>
              <a:sym typeface="Consolas"/>
            </a:endParaRPr>
          </a:p>
        </p:txBody>
      </p:sp>
      <p:grpSp>
        <p:nvGrpSpPr>
          <p:cNvPr id="336" name="Google Shape;336;p39"/>
          <p:cNvGrpSpPr/>
          <p:nvPr/>
        </p:nvGrpSpPr>
        <p:grpSpPr>
          <a:xfrm>
            <a:off x="5762150" y="1979275"/>
            <a:ext cx="2532250" cy="1036200"/>
            <a:chOff x="5762150" y="1979275"/>
            <a:chExt cx="2532250" cy="1036200"/>
          </a:xfrm>
        </p:grpSpPr>
        <p:sp>
          <p:nvSpPr>
            <p:cNvPr id="337" name="Google Shape;337;p39"/>
            <p:cNvSpPr/>
            <p:nvPr/>
          </p:nvSpPr>
          <p:spPr>
            <a:xfrm rot="3010">
              <a:off x="5762150" y="1980325"/>
              <a:ext cx="2398201" cy="286200"/>
            </a:xfrm>
            <a:prstGeom prst="wedgeRoundRectCallout">
              <a:avLst>
                <a:gd fmla="val -62363" name="adj1"/>
                <a:gd fmla="val 925" name="adj2"/>
                <a:gd fmla="val 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300">
                  <a:latin typeface="Consolas"/>
                  <a:ea typeface="Consolas"/>
                  <a:cs typeface="Consolas"/>
                  <a:sym typeface="Consolas"/>
                </a:rPr>
                <a:t>LI</a:t>
              </a:r>
              <a:r>
                <a:rPr lang="en" sz="1300">
                  <a:latin typeface="Consolas"/>
                  <a:ea typeface="Consolas"/>
                  <a:cs typeface="Consolas"/>
                  <a:sym typeface="Consolas"/>
                </a:rPr>
                <a:t> element’s </a:t>
              </a:r>
              <a:r>
                <a:rPr i="1" lang="en" sz="1300">
                  <a:latin typeface="Consolas"/>
                  <a:ea typeface="Consolas"/>
                  <a:cs typeface="Consolas"/>
                  <a:sym typeface="Consolas"/>
                </a:rPr>
                <a:t>opening</a:t>
              </a:r>
              <a:r>
                <a:rPr lang="en" sz="1300">
                  <a:latin typeface="Consolas"/>
                  <a:ea typeface="Consolas"/>
                  <a:cs typeface="Consolas"/>
                  <a:sym typeface="Consolas"/>
                </a:rPr>
                <a:t> tag</a:t>
              </a:r>
              <a:endParaRPr sz="1300">
                <a:latin typeface="Consolas"/>
                <a:ea typeface="Consolas"/>
                <a:cs typeface="Consolas"/>
                <a:sym typeface="Consolas"/>
              </a:endParaRPr>
            </a:p>
          </p:txBody>
        </p:sp>
        <p:sp>
          <p:nvSpPr>
            <p:cNvPr id="338" name="Google Shape;338;p39"/>
            <p:cNvSpPr/>
            <p:nvPr/>
          </p:nvSpPr>
          <p:spPr>
            <a:xfrm rot="3010">
              <a:off x="5896200" y="2728225"/>
              <a:ext cx="2398201" cy="286200"/>
            </a:xfrm>
            <a:prstGeom prst="wedgeRoundRectCallout">
              <a:avLst>
                <a:gd fmla="val -62363" name="adj1"/>
                <a:gd fmla="val 925" name="adj2"/>
                <a:gd fmla="val 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300">
                  <a:latin typeface="Consolas"/>
                  <a:ea typeface="Consolas"/>
                  <a:cs typeface="Consolas"/>
                  <a:sym typeface="Consolas"/>
                </a:rPr>
                <a:t>LI element’s </a:t>
              </a:r>
              <a:r>
                <a:rPr i="1" lang="en" sz="1300">
                  <a:latin typeface="Consolas"/>
                  <a:ea typeface="Consolas"/>
                  <a:cs typeface="Consolas"/>
                  <a:sym typeface="Consolas"/>
                </a:rPr>
                <a:t>closing</a:t>
              </a:r>
              <a:r>
                <a:rPr lang="en" sz="1300">
                  <a:latin typeface="Consolas"/>
                  <a:ea typeface="Consolas"/>
                  <a:cs typeface="Consolas"/>
                  <a:sym typeface="Consolas"/>
                </a:rPr>
                <a:t> tag</a:t>
              </a:r>
              <a:endParaRPr sz="1300">
                <a:latin typeface="Consolas"/>
                <a:ea typeface="Consolas"/>
                <a:cs typeface="Consolas"/>
                <a:sym typeface="Consolas"/>
              </a:endParaRPr>
            </a:p>
          </p:txBody>
        </p:sp>
      </p:grpSp>
      <p:sp>
        <p:nvSpPr>
          <p:cNvPr id="339" name="Google Shape;339;p39"/>
          <p:cNvSpPr/>
          <p:nvPr/>
        </p:nvSpPr>
        <p:spPr>
          <a:xfrm rot="3010">
            <a:off x="5642200" y="3130400"/>
            <a:ext cx="2398201" cy="286200"/>
          </a:xfrm>
          <a:prstGeom prst="wedgeRoundRectCallout">
            <a:avLst>
              <a:gd fmla="val -62363" name="adj1"/>
              <a:gd fmla="val 925" name="adj2"/>
              <a:gd fmla="val 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300">
                <a:latin typeface="Consolas"/>
                <a:ea typeface="Consolas"/>
                <a:cs typeface="Consolas"/>
                <a:sym typeface="Consolas"/>
              </a:rPr>
              <a:t>UL element’s </a:t>
            </a:r>
            <a:r>
              <a:rPr i="1" lang="en" sz="1300">
                <a:latin typeface="Consolas"/>
                <a:ea typeface="Consolas"/>
                <a:cs typeface="Consolas"/>
                <a:sym typeface="Consolas"/>
              </a:rPr>
              <a:t>closing</a:t>
            </a:r>
            <a:r>
              <a:rPr lang="en" sz="1300">
                <a:latin typeface="Consolas"/>
                <a:ea typeface="Consolas"/>
                <a:cs typeface="Consolas"/>
                <a:sym typeface="Consolas"/>
              </a:rPr>
              <a:t> tag</a:t>
            </a:r>
            <a:endParaRPr sz="1300">
              <a:latin typeface="Consolas"/>
              <a:ea typeface="Consolas"/>
              <a:cs typeface="Consolas"/>
              <a:sym typeface="Consolas"/>
            </a:endParaRPr>
          </a:p>
        </p:txBody>
      </p:sp>
      <p:sp>
        <p:nvSpPr>
          <p:cNvPr id="340" name="Google Shape;340;p39"/>
          <p:cNvSpPr/>
          <p:nvPr/>
        </p:nvSpPr>
        <p:spPr>
          <a:xfrm rot="2413">
            <a:off x="6281425" y="2353975"/>
            <a:ext cx="2137201" cy="286200"/>
          </a:xfrm>
          <a:prstGeom prst="wedgeRoundRectCallout">
            <a:avLst>
              <a:gd fmla="val -62363" name="adj1"/>
              <a:gd fmla="val 925" name="adj2"/>
              <a:gd fmla="val 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300">
                <a:latin typeface="Consolas"/>
                <a:ea typeface="Consolas"/>
                <a:cs typeface="Consolas"/>
                <a:sym typeface="Consolas"/>
              </a:rPr>
              <a:t>LI element’s </a:t>
            </a:r>
            <a:r>
              <a:rPr i="1" lang="en" sz="1300">
                <a:latin typeface="Consolas"/>
                <a:ea typeface="Consolas"/>
                <a:cs typeface="Consolas"/>
                <a:sym typeface="Consolas"/>
              </a:rPr>
              <a:t>children</a:t>
            </a:r>
            <a:endParaRPr sz="1300">
              <a:latin typeface="Consolas"/>
              <a:ea typeface="Consolas"/>
              <a:cs typeface="Consolas"/>
              <a:sym typeface="Consolas"/>
            </a:endParaRPr>
          </a:p>
        </p:txBody>
      </p:sp>
      <p:sp>
        <p:nvSpPr>
          <p:cNvPr id="341" name="Google Shape;341;p39"/>
          <p:cNvSpPr/>
          <p:nvPr/>
        </p:nvSpPr>
        <p:spPr>
          <a:xfrm rot="2675">
            <a:off x="5790750" y="3503900"/>
            <a:ext cx="1542300" cy="401700"/>
          </a:xfrm>
          <a:prstGeom prst="wedgeRoundRectCallout">
            <a:avLst>
              <a:gd fmla="val 63139" name="adj1"/>
              <a:gd fmla="val 60586" name="adj2"/>
              <a:gd fmla="val 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45700">
            <a:noAutofit/>
          </a:bodyPr>
          <a:lstStyle/>
          <a:p>
            <a:pPr indent="0" lvl="0" marL="0" rtl="0" algn="l">
              <a:spcBef>
                <a:spcPts val="0"/>
              </a:spcBef>
              <a:spcAft>
                <a:spcPts val="0"/>
              </a:spcAft>
              <a:buNone/>
            </a:pPr>
            <a:r>
              <a:rPr lang="en" sz="1000">
                <a:latin typeface="Consolas"/>
                <a:ea typeface="Consolas"/>
                <a:cs typeface="Consolas"/>
                <a:sym typeface="Consolas"/>
              </a:rPr>
              <a:t>img</a:t>
            </a:r>
            <a:r>
              <a:rPr lang="en" sz="1000">
                <a:latin typeface="Consolas"/>
                <a:ea typeface="Consolas"/>
                <a:cs typeface="Consolas"/>
                <a:sym typeface="Consolas"/>
              </a:rPr>
              <a:t> element is a</a:t>
            </a:r>
            <a:br>
              <a:rPr lang="en" sz="1000">
                <a:latin typeface="Consolas"/>
                <a:ea typeface="Consolas"/>
                <a:cs typeface="Consolas"/>
                <a:sym typeface="Consolas"/>
              </a:rPr>
            </a:br>
            <a:r>
              <a:rPr lang="en" sz="1000">
                <a:latin typeface="Consolas"/>
                <a:ea typeface="Consolas"/>
                <a:cs typeface="Consolas"/>
                <a:sym typeface="Consolas"/>
              </a:rPr>
              <a:t>self-</a:t>
            </a:r>
            <a:r>
              <a:rPr i="1" lang="en" sz="1000">
                <a:latin typeface="Consolas"/>
                <a:ea typeface="Consolas"/>
                <a:cs typeface="Consolas"/>
                <a:sym typeface="Consolas"/>
              </a:rPr>
              <a:t>closing</a:t>
            </a:r>
            <a:r>
              <a:rPr lang="en" sz="1000">
                <a:latin typeface="Consolas"/>
                <a:ea typeface="Consolas"/>
                <a:cs typeface="Consolas"/>
                <a:sym typeface="Consolas"/>
              </a:rPr>
              <a:t> tag</a:t>
            </a:r>
            <a:endParaRPr sz="1000">
              <a:latin typeface="Consolas"/>
              <a:ea typeface="Consolas"/>
              <a:cs typeface="Consolas"/>
              <a:sym typeface="Consola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5"/>
                                        </p:tgtEl>
                                        <p:attrNameLst>
                                          <p:attrName>style.visibility</p:attrName>
                                        </p:attrNameLst>
                                      </p:cBhvr>
                                      <p:to>
                                        <p:strVal val="visible"/>
                                      </p:to>
                                    </p:set>
                                    <p:animEffect filter="fade" transition="in">
                                      <p:cBhvr>
                                        <p:cTn dur="1000"/>
                                        <p:tgtEl>
                                          <p:spTgt spid="3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9"/>
                                        </p:tgtEl>
                                        <p:attrNameLst>
                                          <p:attrName>style.visibility</p:attrName>
                                        </p:attrNameLst>
                                      </p:cBhvr>
                                      <p:to>
                                        <p:strVal val="visible"/>
                                      </p:to>
                                    </p:set>
                                    <p:animEffect filter="fade" transition="in">
                                      <p:cBhvr>
                                        <p:cTn dur="1000"/>
                                        <p:tgtEl>
                                          <p:spTgt spid="3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6"/>
                                        </p:tgtEl>
                                        <p:attrNameLst>
                                          <p:attrName>style.visibility</p:attrName>
                                        </p:attrNameLst>
                                      </p:cBhvr>
                                      <p:to>
                                        <p:strVal val="visible"/>
                                      </p:to>
                                    </p:set>
                                    <p:animEffect filter="fade" transition="in">
                                      <p:cBhvr>
                                        <p:cTn dur="1000"/>
                                        <p:tgtEl>
                                          <p:spTgt spid="336"/>
                                        </p:tgtEl>
                                      </p:cBhvr>
                                    </p:animEffect>
                                  </p:childTnLst>
                                </p:cTn>
                              </p:par>
                              <p:par>
                                <p:cTn fill="hold" nodeType="withEffect" presetClass="exit" presetID="10" presetSubtype="0">
                                  <p:stCondLst>
                                    <p:cond delay="0"/>
                                  </p:stCondLst>
                                  <p:childTnLst>
                                    <p:animEffect filter="fade" transition="out">
                                      <p:cBhvr>
                                        <p:cTn dur="1000"/>
                                        <p:tgtEl>
                                          <p:spTgt spid="335"/>
                                        </p:tgtEl>
                                      </p:cBhvr>
                                    </p:animEffect>
                                    <p:set>
                                      <p:cBhvr>
                                        <p:cTn dur="1" fill="hold">
                                          <p:stCondLst>
                                            <p:cond delay="1000"/>
                                          </p:stCondLst>
                                        </p:cTn>
                                        <p:tgtEl>
                                          <p:spTgt spid="335"/>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339"/>
                                        </p:tgtEl>
                                      </p:cBhvr>
                                    </p:animEffect>
                                    <p:set>
                                      <p:cBhvr>
                                        <p:cTn dur="1" fill="hold">
                                          <p:stCondLst>
                                            <p:cond delay="1000"/>
                                          </p:stCondLst>
                                        </p:cTn>
                                        <p:tgtEl>
                                          <p:spTgt spid="33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0"/>
                                        </p:tgtEl>
                                        <p:attrNameLst>
                                          <p:attrName>style.visibility</p:attrName>
                                        </p:attrNameLst>
                                      </p:cBhvr>
                                      <p:to>
                                        <p:strVal val="visible"/>
                                      </p:to>
                                    </p:set>
                                    <p:animEffect filter="fade" transition="in">
                                      <p:cBhvr>
                                        <p:cTn dur="1000"/>
                                        <p:tgtEl>
                                          <p:spTgt spid="340"/>
                                        </p:tgtEl>
                                      </p:cBhvr>
                                    </p:animEffect>
                                  </p:childTnLst>
                                </p:cTn>
                              </p:par>
                              <p:par>
                                <p:cTn fill="hold" nodeType="withEffect" presetClass="exit" presetID="10" presetSubtype="0">
                                  <p:stCondLst>
                                    <p:cond delay="0"/>
                                  </p:stCondLst>
                                  <p:childTnLst>
                                    <p:animEffect filter="fade" transition="out">
                                      <p:cBhvr>
                                        <p:cTn dur="1000"/>
                                        <p:tgtEl>
                                          <p:spTgt spid="336"/>
                                        </p:tgtEl>
                                      </p:cBhvr>
                                    </p:animEffect>
                                    <p:set>
                                      <p:cBhvr>
                                        <p:cTn dur="1" fill="hold">
                                          <p:stCondLst>
                                            <p:cond delay="1000"/>
                                          </p:stCondLst>
                                        </p:cTn>
                                        <p:tgtEl>
                                          <p:spTgt spid="33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1"/>
                                        </p:tgtEl>
                                        <p:attrNameLst>
                                          <p:attrName>style.visibility</p:attrName>
                                        </p:attrNameLst>
                                      </p:cBhvr>
                                      <p:to>
                                        <p:strVal val="visible"/>
                                      </p:to>
                                    </p:set>
                                    <p:animEffect filter="fade" transition="in">
                                      <p:cBhvr>
                                        <p:cTn dur="1000"/>
                                        <p:tgtEl>
                                          <p:spTgt spid="341"/>
                                        </p:tgtEl>
                                      </p:cBhvr>
                                    </p:animEffect>
                                  </p:childTnLst>
                                </p:cTn>
                              </p:par>
                              <p:par>
                                <p:cTn fill="hold" nodeType="withEffect" presetClass="exit" presetID="10" presetSubtype="0">
                                  <p:stCondLst>
                                    <p:cond delay="0"/>
                                  </p:stCondLst>
                                  <p:childTnLst>
                                    <p:animEffect filter="fade" transition="out">
                                      <p:cBhvr>
                                        <p:cTn dur="1000"/>
                                        <p:tgtEl>
                                          <p:spTgt spid="340"/>
                                        </p:tgtEl>
                                      </p:cBhvr>
                                    </p:animEffect>
                                    <p:set>
                                      <p:cBhvr>
                                        <p:cTn dur="1" fill="hold">
                                          <p:stCondLst>
                                            <p:cond delay="1000"/>
                                          </p:stCondLst>
                                        </p:cTn>
                                        <p:tgtEl>
                                          <p:spTgt spid="340"/>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345" name="Shape 345"/>
        <p:cNvGrpSpPr/>
        <p:nvPr/>
      </p:nvGrpSpPr>
      <p:grpSpPr>
        <a:xfrm>
          <a:off x="0" y="0"/>
          <a:ext cx="0" cy="0"/>
          <a:chOff x="0" y="0"/>
          <a:chExt cx="0" cy="0"/>
        </a:xfrm>
      </p:grpSpPr>
      <p:sp>
        <p:nvSpPr>
          <p:cNvPr id="346" name="Google Shape;346;p40"/>
          <p:cNvSpPr txBox="1"/>
          <p:nvPr/>
        </p:nvSpPr>
        <p:spPr>
          <a:xfrm>
            <a:off x="4750100" y="1029900"/>
            <a:ext cx="4163400" cy="357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600">
                <a:solidFill>
                  <a:schemeClr val="dk1"/>
                </a:solidFill>
                <a:latin typeface="Helvetica Neue"/>
                <a:ea typeface="Helvetica Neue"/>
                <a:cs typeface="Helvetica Neue"/>
                <a:sym typeface="Helvetica Neue"/>
              </a:rPr>
              <a:t>Self-Closing Tags</a:t>
            </a:r>
            <a:br>
              <a:rPr lang="en" sz="1800">
                <a:highlight>
                  <a:srgbClr val="FFFFFF"/>
                </a:highlight>
                <a:latin typeface="Helvetica Neue"/>
                <a:ea typeface="Helvetica Neue"/>
                <a:cs typeface="Helvetica Neue"/>
                <a:sym typeface="Helvetica Neue"/>
              </a:rPr>
            </a:br>
            <a:br>
              <a:rPr lang="en" sz="1200">
                <a:highlight>
                  <a:srgbClr val="FFFFFF"/>
                </a:highlight>
                <a:latin typeface="Helvetica Neue"/>
                <a:ea typeface="Helvetica Neue"/>
                <a:cs typeface="Helvetica Neue"/>
                <a:sym typeface="Helvetica Neue"/>
              </a:rPr>
            </a:br>
            <a:r>
              <a:rPr lang="en" sz="1800">
                <a:highlight>
                  <a:srgbClr val="FFFFFF"/>
                </a:highlight>
                <a:latin typeface="Helvetica Neue"/>
                <a:ea typeface="Helvetica Neue"/>
                <a:cs typeface="Helvetica Neue"/>
                <a:sym typeface="Helvetica Neue"/>
              </a:rPr>
              <a:t>In </a:t>
            </a:r>
            <a:r>
              <a:rPr b="1" lang="en" sz="1800">
                <a:highlight>
                  <a:srgbClr val="FFFFFF"/>
                </a:highlight>
                <a:latin typeface="Helvetica Neue"/>
                <a:ea typeface="Helvetica Neue"/>
                <a:cs typeface="Helvetica Neue"/>
                <a:sym typeface="Helvetica Neue"/>
              </a:rPr>
              <a:t>React</a:t>
            </a:r>
            <a:r>
              <a:rPr lang="en" sz="1800">
                <a:highlight>
                  <a:srgbClr val="FFFFFF"/>
                </a:highlight>
                <a:latin typeface="Helvetica Neue"/>
                <a:ea typeface="Helvetica Neue"/>
                <a:cs typeface="Helvetica Neue"/>
                <a:sym typeface="Helvetica Neue"/>
              </a:rPr>
              <a:t>, we’re making up our own components.</a:t>
            </a:r>
            <a:endParaRPr sz="1800">
              <a:highlight>
                <a:srgbClr val="FFFFFF"/>
              </a:highlight>
              <a:latin typeface="Helvetica Neue"/>
              <a:ea typeface="Helvetica Neue"/>
              <a:cs typeface="Helvetica Neue"/>
              <a:sym typeface="Helvetica Neue"/>
            </a:endParaRPr>
          </a:p>
          <a:p>
            <a:pPr indent="0" lvl="0" marL="0" rtl="0" algn="l">
              <a:spcBef>
                <a:spcPts val="0"/>
              </a:spcBef>
              <a:spcAft>
                <a:spcPts val="0"/>
              </a:spcAft>
              <a:buNone/>
            </a:pPr>
            <a:r>
              <a:t/>
            </a:r>
            <a:endParaRPr sz="1800">
              <a:highlight>
                <a:srgbClr val="FFFFFF"/>
              </a:highlight>
              <a:latin typeface="Helvetica Neue"/>
              <a:ea typeface="Helvetica Neue"/>
              <a:cs typeface="Helvetica Neue"/>
              <a:sym typeface="Helvetica Neue"/>
            </a:endParaRPr>
          </a:p>
          <a:p>
            <a:pPr indent="0" lvl="0" marL="0" rtl="0" algn="l">
              <a:spcBef>
                <a:spcPts val="0"/>
              </a:spcBef>
              <a:spcAft>
                <a:spcPts val="0"/>
              </a:spcAft>
              <a:buNone/>
            </a:pPr>
            <a:r>
              <a:rPr lang="en" sz="1800">
                <a:highlight>
                  <a:srgbClr val="FFFFFF"/>
                </a:highlight>
                <a:latin typeface="Helvetica Neue"/>
                <a:ea typeface="Helvetica Neue"/>
                <a:cs typeface="Helvetica Neue"/>
                <a:sym typeface="Helvetica Neue"/>
              </a:rPr>
              <a:t>If our component doesn’t need to have </a:t>
            </a:r>
            <a:r>
              <a:rPr lang="en" sz="1800">
                <a:highlight>
                  <a:srgbClr val="FFFFFF"/>
                </a:highlight>
                <a:latin typeface="Helvetica Neue"/>
                <a:ea typeface="Helvetica Neue"/>
                <a:cs typeface="Helvetica Neue"/>
                <a:sym typeface="Helvetica Neue"/>
              </a:rPr>
              <a:t>content between the opening and closing tags</a:t>
            </a:r>
            <a:r>
              <a:rPr lang="en" sz="1800">
                <a:highlight>
                  <a:srgbClr val="FFFFFF"/>
                </a:highlight>
                <a:latin typeface="Helvetica Neue"/>
                <a:ea typeface="Helvetica Neue"/>
                <a:cs typeface="Helvetica Neue"/>
                <a:sym typeface="Helvetica Neue"/>
              </a:rPr>
              <a:t>, then we can use a self-closing tag instead.</a:t>
            </a:r>
            <a:endParaRPr sz="1800">
              <a:highlight>
                <a:srgbClr val="FFFFFF"/>
              </a:highlight>
              <a:latin typeface="Helvetica Neue"/>
              <a:ea typeface="Helvetica Neue"/>
              <a:cs typeface="Helvetica Neue"/>
              <a:sym typeface="Helvetica Neue"/>
            </a:endParaRPr>
          </a:p>
        </p:txBody>
      </p:sp>
      <p:sp>
        <p:nvSpPr>
          <p:cNvPr id="347" name="Google Shape;347;p40"/>
          <p:cNvSpPr txBox="1"/>
          <p:nvPr>
            <p:ph type="title"/>
          </p:nvPr>
        </p:nvSpPr>
        <p:spPr>
          <a:xfrm>
            <a:off x="1411200" y="58350"/>
            <a:ext cx="7502400" cy="905100"/>
          </a:xfrm>
          <a:prstGeom prst="rect">
            <a:avLst/>
          </a:prstGeom>
        </p:spPr>
        <p:txBody>
          <a:bodyPr anchorCtr="0" anchor="ctr" bIns="91425" lIns="91425" spcFirstLastPara="1" rIns="91425" wrap="square" tIns="91425">
            <a:noAutofit/>
          </a:bodyPr>
          <a:lstStyle/>
          <a:p>
            <a:pPr indent="0" lvl="0" marL="0" rtl="0" algn="l">
              <a:lnSpc>
                <a:spcPct val="93000"/>
              </a:lnSpc>
              <a:spcBef>
                <a:spcPts val="0"/>
              </a:spcBef>
              <a:spcAft>
                <a:spcPts val="0"/>
              </a:spcAft>
              <a:buClr>
                <a:schemeClr val="dk1"/>
              </a:buClr>
              <a:buSzPts val="1100"/>
              <a:buFont typeface="Arial"/>
              <a:buNone/>
            </a:pPr>
            <a:r>
              <a:rPr lang="en">
                <a:solidFill>
                  <a:schemeClr val="dk1"/>
                </a:solidFill>
              </a:rPr>
              <a:t>Review</a:t>
            </a:r>
            <a:r>
              <a:rPr lang="en">
                <a:solidFill>
                  <a:schemeClr val="dk1"/>
                </a:solidFill>
              </a:rPr>
              <a:t>: Self-Closing Tags</a:t>
            </a:r>
            <a:endParaRPr>
              <a:solidFill>
                <a:srgbClr val="EF5330"/>
              </a:solidFill>
              <a:latin typeface="Roboto Slab"/>
              <a:ea typeface="Roboto Slab"/>
              <a:cs typeface="Roboto Slab"/>
              <a:sym typeface="Roboto Slab"/>
            </a:endParaRPr>
          </a:p>
        </p:txBody>
      </p:sp>
      <p:grpSp>
        <p:nvGrpSpPr>
          <p:cNvPr id="348" name="Google Shape;348;p40"/>
          <p:cNvGrpSpPr/>
          <p:nvPr/>
        </p:nvGrpSpPr>
        <p:grpSpPr>
          <a:xfrm>
            <a:off x="0" y="1051560"/>
            <a:ext cx="4683000" cy="3675748"/>
            <a:chOff x="571575" y="1555919"/>
            <a:chExt cx="4683000" cy="3078000"/>
          </a:xfrm>
        </p:grpSpPr>
        <p:sp>
          <p:nvSpPr>
            <p:cNvPr id="349" name="Google Shape;349;p40"/>
            <p:cNvSpPr txBox="1"/>
            <p:nvPr/>
          </p:nvSpPr>
          <p:spPr>
            <a:xfrm>
              <a:off x="571575" y="1555919"/>
              <a:ext cx="289200" cy="3078000"/>
            </a:xfrm>
            <a:prstGeom prst="rect">
              <a:avLst/>
            </a:prstGeom>
            <a:solidFill>
              <a:srgbClr val="000000"/>
            </a:solidFill>
            <a:ln cap="flat" cmpd="sng" w="28575">
              <a:solidFill>
                <a:srgbClr val="666666"/>
              </a:solidFill>
              <a:prstDash val="solid"/>
              <a:round/>
              <a:headEnd len="sm" w="sm" type="none"/>
              <a:tailEnd len="sm" w="sm" type="none"/>
            </a:ln>
          </p:spPr>
          <p:txBody>
            <a:bodyPr anchorCtr="0" anchor="t" bIns="0" lIns="0" spcFirstLastPara="1" rIns="45700" wrap="square" tIns="0">
              <a:noAutofit/>
            </a:bodyPr>
            <a:lstStyle/>
            <a:p>
              <a:pPr indent="0" lvl="0" marL="0" rtl="0" algn="r">
                <a:lnSpc>
                  <a:spcPct val="142857"/>
                </a:lnSpc>
                <a:spcBef>
                  <a:spcPts val="0"/>
                </a:spcBef>
                <a:spcAft>
                  <a:spcPts val="0"/>
                </a:spcAft>
                <a:buNone/>
              </a:pPr>
              <a:r>
                <a:rPr lang="en">
                  <a:solidFill>
                    <a:srgbClr val="FF9900"/>
                  </a:solidFill>
                  <a:latin typeface="Consolas"/>
                  <a:ea typeface="Consolas"/>
                  <a:cs typeface="Consolas"/>
                  <a:sym typeface="Consolas"/>
                </a:rPr>
                <a:t>1</a:t>
              </a:r>
              <a:br>
                <a:rPr lang="en">
                  <a:solidFill>
                    <a:srgbClr val="FF9900"/>
                  </a:solidFill>
                  <a:latin typeface="Consolas"/>
                  <a:ea typeface="Consolas"/>
                  <a:cs typeface="Consolas"/>
                  <a:sym typeface="Consolas"/>
                </a:rPr>
              </a:br>
              <a:r>
                <a:rPr lang="en">
                  <a:solidFill>
                    <a:srgbClr val="FF9900"/>
                  </a:solidFill>
                  <a:latin typeface="Consolas"/>
                  <a:ea typeface="Consolas"/>
                  <a:cs typeface="Consolas"/>
                  <a:sym typeface="Consolas"/>
                </a:rPr>
                <a:t>2</a:t>
              </a:r>
              <a:br>
                <a:rPr lang="en">
                  <a:solidFill>
                    <a:srgbClr val="FF9900"/>
                  </a:solidFill>
                  <a:latin typeface="Consolas"/>
                  <a:ea typeface="Consolas"/>
                  <a:cs typeface="Consolas"/>
                  <a:sym typeface="Consolas"/>
                </a:rPr>
              </a:br>
              <a:r>
                <a:rPr lang="en">
                  <a:solidFill>
                    <a:srgbClr val="FF9900"/>
                  </a:solidFill>
                  <a:latin typeface="Consolas"/>
                  <a:ea typeface="Consolas"/>
                  <a:cs typeface="Consolas"/>
                  <a:sym typeface="Consolas"/>
                </a:rPr>
                <a:t>3</a:t>
              </a:r>
              <a:br>
                <a:rPr lang="en">
                  <a:solidFill>
                    <a:srgbClr val="FF9900"/>
                  </a:solidFill>
                  <a:latin typeface="Consolas"/>
                  <a:ea typeface="Consolas"/>
                  <a:cs typeface="Consolas"/>
                  <a:sym typeface="Consolas"/>
                </a:rPr>
              </a:br>
              <a:r>
                <a:rPr lang="en">
                  <a:solidFill>
                    <a:srgbClr val="FF9900"/>
                  </a:solidFill>
                  <a:latin typeface="Consolas"/>
                  <a:ea typeface="Consolas"/>
                  <a:cs typeface="Consolas"/>
                  <a:sym typeface="Consolas"/>
                </a:rPr>
                <a:t>4</a:t>
              </a:r>
              <a:br>
                <a:rPr lang="en">
                  <a:solidFill>
                    <a:srgbClr val="FF9900"/>
                  </a:solidFill>
                  <a:latin typeface="Consolas"/>
                  <a:ea typeface="Consolas"/>
                  <a:cs typeface="Consolas"/>
                  <a:sym typeface="Consolas"/>
                </a:rPr>
              </a:br>
              <a:r>
                <a:rPr lang="en">
                  <a:solidFill>
                    <a:srgbClr val="FF9900"/>
                  </a:solidFill>
                  <a:latin typeface="Consolas"/>
                  <a:ea typeface="Consolas"/>
                  <a:cs typeface="Consolas"/>
                  <a:sym typeface="Consolas"/>
                </a:rPr>
                <a:t>5</a:t>
              </a:r>
              <a:br>
                <a:rPr lang="en">
                  <a:solidFill>
                    <a:srgbClr val="FF9900"/>
                  </a:solidFill>
                  <a:latin typeface="Consolas"/>
                  <a:ea typeface="Consolas"/>
                  <a:cs typeface="Consolas"/>
                  <a:sym typeface="Consolas"/>
                </a:rPr>
              </a:br>
              <a:r>
                <a:rPr lang="en">
                  <a:solidFill>
                    <a:srgbClr val="FF9900"/>
                  </a:solidFill>
                  <a:latin typeface="Consolas"/>
                  <a:ea typeface="Consolas"/>
                  <a:cs typeface="Consolas"/>
                  <a:sym typeface="Consolas"/>
                </a:rPr>
                <a:t>6</a:t>
              </a:r>
              <a:br>
                <a:rPr lang="en">
                  <a:solidFill>
                    <a:srgbClr val="FF9900"/>
                  </a:solidFill>
                  <a:latin typeface="Consolas"/>
                  <a:ea typeface="Consolas"/>
                  <a:cs typeface="Consolas"/>
                  <a:sym typeface="Consolas"/>
                </a:rPr>
              </a:br>
              <a:r>
                <a:rPr lang="en">
                  <a:solidFill>
                    <a:srgbClr val="FF9900"/>
                  </a:solidFill>
                  <a:latin typeface="Consolas"/>
                  <a:ea typeface="Consolas"/>
                  <a:cs typeface="Consolas"/>
                  <a:sym typeface="Consolas"/>
                </a:rPr>
                <a:t>7</a:t>
              </a:r>
              <a:endParaRPr>
                <a:solidFill>
                  <a:srgbClr val="FF9900"/>
                </a:solidFill>
                <a:latin typeface="Consolas"/>
                <a:ea typeface="Consolas"/>
                <a:cs typeface="Consolas"/>
                <a:sym typeface="Consolas"/>
              </a:endParaRPr>
            </a:p>
            <a:p>
              <a:pPr indent="0" lvl="0" marL="0" rtl="0" algn="r">
                <a:lnSpc>
                  <a:spcPct val="142857"/>
                </a:lnSpc>
                <a:spcBef>
                  <a:spcPts val="0"/>
                </a:spcBef>
                <a:spcAft>
                  <a:spcPts val="0"/>
                </a:spcAft>
                <a:buNone/>
              </a:pPr>
              <a:r>
                <a:rPr lang="en">
                  <a:solidFill>
                    <a:srgbClr val="FF9900"/>
                  </a:solidFill>
                  <a:latin typeface="Consolas"/>
                  <a:ea typeface="Consolas"/>
                  <a:cs typeface="Consolas"/>
                  <a:sym typeface="Consolas"/>
                </a:rPr>
                <a:t>8</a:t>
              </a:r>
              <a:endParaRPr>
                <a:solidFill>
                  <a:srgbClr val="FF9900"/>
                </a:solidFill>
                <a:latin typeface="Consolas"/>
                <a:ea typeface="Consolas"/>
                <a:cs typeface="Consolas"/>
                <a:sym typeface="Consolas"/>
              </a:endParaRPr>
            </a:p>
            <a:p>
              <a:pPr indent="0" lvl="0" marL="0" rtl="0" algn="r">
                <a:lnSpc>
                  <a:spcPct val="142857"/>
                </a:lnSpc>
                <a:spcBef>
                  <a:spcPts val="0"/>
                </a:spcBef>
                <a:spcAft>
                  <a:spcPts val="0"/>
                </a:spcAft>
                <a:buNone/>
              </a:pPr>
              <a:r>
                <a:rPr lang="en">
                  <a:solidFill>
                    <a:srgbClr val="FF9900"/>
                  </a:solidFill>
                  <a:latin typeface="Consolas"/>
                  <a:ea typeface="Consolas"/>
                  <a:cs typeface="Consolas"/>
                  <a:sym typeface="Consolas"/>
                </a:rPr>
                <a:t>9</a:t>
              </a:r>
              <a:endParaRPr>
                <a:solidFill>
                  <a:srgbClr val="FF9900"/>
                </a:solidFill>
                <a:latin typeface="Consolas"/>
                <a:ea typeface="Consolas"/>
                <a:cs typeface="Consolas"/>
                <a:sym typeface="Consolas"/>
              </a:endParaRPr>
            </a:p>
            <a:p>
              <a:pPr indent="0" lvl="0" marL="0" rtl="0" algn="r">
                <a:lnSpc>
                  <a:spcPct val="142857"/>
                </a:lnSpc>
                <a:spcBef>
                  <a:spcPts val="0"/>
                </a:spcBef>
                <a:spcAft>
                  <a:spcPts val="0"/>
                </a:spcAft>
                <a:buNone/>
              </a:pPr>
              <a:r>
                <a:rPr lang="en">
                  <a:solidFill>
                    <a:srgbClr val="FF9900"/>
                  </a:solidFill>
                  <a:latin typeface="Consolas"/>
                  <a:ea typeface="Consolas"/>
                  <a:cs typeface="Consolas"/>
                  <a:sym typeface="Consolas"/>
                </a:rPr>
                <a:t>10</a:t>
              </a:r>
              <a:endParaRPr>
                <a:solidFill>
                  <a:srgbClr val="FF9900"/>
                </a:solidFill>
                <a:latin typeface="Consolas"/>
                <a:ea typeface="Consolas"/>
                <a:cs typeface="Consolas"/>
                <a:sym typeface="Consolas"/>
              </a:endParaRPr>
            </a:p>
            <a:p>
              <a:pPr indent="0" lvl="0" marL="0" rtl="0" algn="r">
                <a:lnSpc>
                  <a:spcPct val="142857"/>
                </a:lnSpc>
                <a:spcBef>
                  <a:spcPts val="0"/>
                </a:spcBef>
                <a:spcAft>
                  <a:spcPts val="0"/>
                </a:spcAft>
                <a:buNone/>
              </a:pPr>
              <a:r>
                <a:rPr lang="en">
                  <a:solidFill>
                    <a:srgbClr val="FF9900"/>
                  </a:solidFill>
                  <a:latin typeface="Consolas"/>
                  <a:ea typeface="Consolas"/>
                  <a:cs typeface="Consolas"/>
                  <a:sym typeface="Consolas"/>
                </a:rPr>
                <a:t>11</a:t>
              </a:r>
              <a:endParaRPr>
                <a:solidFill>
                  <a:srgbClr val="FF9900"/>
                </a:solidFill>
                <a:latin typeface="Consolas"/>
                <a:ea typeface="Consolas"/>
                <a:cs typeface="Consolas"/>
                <a:sym typeface="Consolas"/>
              </a:endParaRPr>
            </a:p>
            <a:p>
              <a:pPr indent="0" lvl="0" marL="0" rtl="0" algn="r">
                <a:lnSpc>
                  <a:spcPct val="142857"/>
                </a:lnSpc>
                <a:spcBef>
                  <a:spcPts val="0"/>
                </a:spcBef>
                <a:spcAft>
                  <a:spcPts val="0"/>
                </a:spcAft>
                <a:buNone/>
              </a:pPr>
              <a:r>
                <a:rPr lang="en">
                  <a:solidFill>
                    <a:srgbClr val="FF9900"/>
                  </a:solidFill>
                  <a:latin typeface="Consolas"/>
                  <a:ea typeface="Consolas"/>
                  <a:cs typeface="Consolas"/>
                  <a:sym typeface="Consolas"/>
                </a:rPr>
                <a:t>12</a:t>
              </a:r>
              <a:endParaRPr>
                <a:solidFill>
                  <a:srgbClr val="FF9900"/>
                </a:solidFill>
                <a:latin typeface="Consolas"/>
                <a:ea typeface="Consolas"/>
                <a:cs typeface="Consolas"/>
                <a:sym typeface="Consolas"/>
              </a:endParaRPr>
            </a:p>
          </p:txBody>
        </p:sp>
        <p:sp>
          <p:nvSpPr>
            <p:cNvPr id="350" name="Google Shape;350;p40"/>
            <p:cNvSpPr txBox="1"/>
            <p:nvPr/>
          </p:nvSpPr>
          <p:spPr>
            <a:xfrm>
              <a:off x="860775" y="1555919"/>
              <a:ext cx="4393800" cy="3078000"/>
            </a:xfrm>
            <a:prstGeom prst="rect">
              <a:avLst/>
            </a:prstGeom>
            <a:solidFill>
              <a:srgbClr val="000000"/>
            </a:solidFill>
            <a:ln cap="flat" cmpd="sng" w="28575">
              <a:solidFill>
                <a:srgbClr val="666666"/>
              </a:solidFill>
              <a:prstDash val="solid"/>
              <a:round/>
              <a:headEnd len="sm" w="sm" type="none"/>
              <a:tailEnd len="sm" w="sm" type="none"/>
            </a:ln>
          </p:spPr>
          <p:txBody>
            <a:bodyPr anchorCtr="0" anchor="t" bIns="91425" lIns="91425" spcFirstLastPara="1" rIns="91425" wrap="square" tIns="0">
              <a:noAutofit/>
            </a:bodyPr>
            <a:lstStyle/>
            <a:p>
              <a:pPr indent="0" lvl="0" marL="0" rtl="0" algn="l">
                <a:lnSpc>
                  <a:spcPct val="142857"/>
                </a:lnSpc>
                <a:spcBef>
                  <a:spcPts val="0"/>
                </a:spcBef>
                <a:spcAft>
                  <a:spcPts val="0"/>
                </a:spcAft>
                <a:buNone/>
              </a:pPr>
              <a:r>
                <a:rPr lang="en">
                  <a:solidFill>
                    <a:srgbClr val="88C6BE"/>
                  </a:solidFill>
                  <a:latin typeface="Consolas"/>
                  <a:ea typeface="Consolas"/>
                  <a:cs typeface="Consolas"/>
                  <a:sym typeface="Consolas"/>
                </a:rPr>
                <a:t>// Component with an h1 tag in it</a:t>
              </a:r>
              <a:endParaRPr>
                <a:solidFill>
                  <a:srgbClr val="88C6BE"/>
                </a:solidFill>
                <a:latin typeface="Consolas"/>
                <a:ea typeface="Consolas"/>
                <a:cs typeface="Consolas"/>
                <a:sym typeface="Consolas"/>
              </a:endParaRPr>
            </a:p>
            <a:p>
              <a:pPr indent="0" lvl="0" marL="0" rtl="0" algn="l">
                <a:lnSpc>
                  <a:spcPct val="142857"/>
                </a:lnSpc>
                <a:spcBef>
                  <a:spcPts val="0"/>
                </a:spcBef>
                <a:spcAft>
                  <a:spcPts val="0"/>
                </a:spcAft>
                <a:buNone/>
              </a:pPr>
              <a:r>
                <a:rPr lang="en">
                  <a:solidFill>
                    <a:srgbClr val="88C6BE"/>
                  </a:solidFill>
                  <a:latin typeface="Consolas"/>
                  <a:ea typeface="Consolas"/>
                  <a:cs typeface="Consolas"/>
                  <a:sym typeface="Consolas"/>
                </a:rPr>
                <a:t>&lt;</a:t>
              </a:r>
              <a:r>
                <a:rPr lang="en">
                  <a:solidFill>
                    <a:srgbClr val="FC929E"/>
                  </a:solidFill>
                  <a:latin typeface="Consolas"/>
                  <a:ea typeface="Consolas"/>
                  <a:cs typeface="Consolas"/>
                  <a:sym typeface="Consolas"/>
                </a:rPr>
                <a:t>MyComponent </a:t>
              </a:r>
              <a:r>
                <a:rPr lang="en">
                  <a:solidFill>
                    <a:srgbClr val="C5A5C5"/>
                  </a:solidFill>
                  <a:latin typeface="Consolas"/>
                  <a:ea typeface="Consolas"/>
                  <a:cs typeface="Consolas"/>
                  <a:sym typeface="Consolas"/>
                </a:rPr>
                <a:t>headerTextColor</a:t>
              </a:r>
              <a:r>
                <a:rPr lang="en">
                  <a:solidFill>
                    <a:srgbClr val="88C6BE"/>
                  </a:solidFill>
                  <a:latin typeface="Consolas"/>
                  <a:ea typeface="Consolas"/>
                  <a:cs typeface="Consolas"/>
                  <a:sym typeface="Consolas"/>
                </a:rPr>
                <a:t>=</a:t>
              </a:r>
              <a:r>
                <a:rPr lang="en">
                  <a:solidFill>
                    <a:srgbClr val="FC929E"/>
                  </a:solidFill>
                  <a:latin typeface="Consolas"/>
                  <a:ea typeface="Consolas"/>
                  <a:cs typeface="Consolas"/>
                  <a:sym typeface="Consolas"/>
                </a:rPr>
                <a:t>'</a:t>
              </a:r>
              <a:r>
                <a:rPr lang="en">
                  <a:solidFill>
                    <a:srgbClr val="FFFFFF"/>
                  </a:solidFill>
                  <a:latin typeface="Consolas"/>
                  <a:ea typeface="Consolas"/>
                  <a:cs typeface="Consolas"/>
                  <a:sym typeface="Consolas"/>
                </a:rPr>
                <a:t>blue</a:t>
              </a:r>
              <a:r>
                <a:rPr lang="en">
                  <a:solidFill>
                    <a:srgbClr val="FC929E"/>
                  </a:solidFill>
                  <a:latin typeface="Consolas"/>
                  <a:ea typeface="Consolas"/>
                  <a:cs typeface="Consolas"/>
                  <a:sym typeface="Consolas"/>
                </a:rPr>
                <a:t>'</a:t>
              </a:r>
              <a:r>
                <a:rPr lang="en">
                  <a:solidFill>
                    <a:srgbClr val="88C6BE"/>
                  </a:solidFill>
                  <a:latin typeface="Consolas"/>
                  <a:ea typeface="Consolas"/>
                  <a:cs typeface="Consolas"/>
                  <a:sym typeface="Consolas"/>
                </a:rPr>
                <a:t>&gt;</a:t>
              </a:r>
              <a:br>
                <a:rPr lang="en">
                  <a:solidFill>
                    <a:srgbClr val="88C6BE"/>
                  </a:solidFill>
                  <a:latin typeface="Consolas"/>
                  <a:ea typeface="Consolas"/>
                  <a:cs typeface="Consolas"/>
                  <a:sym typeface="Consolas"/>
                </a:rPr>
              </a:br>
              <a:r>
                <a:rPr lang="en">
                  <a:solidFill>
                    <a:srgbClr val="88C6BE"/>
                  </a:solidFill>
                  <a:latin typeface="Consolas"/>
                  <a:ea typeface="Consolas"/>
                  <a:cs typeface="Consolas"/>
                  <a:sym typeface="Consolas"/>
                </a:rPr>
                <a:t>  &lt;</a:t>
              </a:r>
              <a:r>
                <a:rPr lang="en">
                  <a:solidFill>
                    <a:srgbClr val="FC929E"/>
                  </a:solidFill>
                  <a:latin typeface="Consolas"/>
                  <a:ea typeface="Consolas"/>
                  <a:cs typeface="Consolas"/>
                  <a:sym typeface="Consolas"/>
                </a:rPr>
                <a:t>h1</a:t>
              </a:r>
              <a:r>
                <a:rPr lang="en">
                  <a:solidFill>
                    <a:srgbClr val="88C6BE"/>
                  </a:solidFill>
                  <a:latin typeface="Consolas"/>
                  <a:ea typeface="Consolas"/>
                  <a:cs typeface="Consolas"/>
                  <a:sym typeface="Consolas"/>
                </a:rPr>
                <a:t>&gt;</a:t>
              </a:r>
              <a:r>
                <a:rPr lang="en">
                  <a:solidFill>
                    <a:schemeClr val="lt1"/>
                  </a:solidFill>
                  <a:latin typeface="Consolas"/>
                  <a:ea typeface="Consolas"/>
                  <a:cs typeface="Consolas"/>
                  <a:sym typeface="Consolas"/>
                </a:rPr>
                <a:t>some header text</a:t>
              </a:r>
              <a:r>
                <a:rPr lang="en">
                  <a:solidFill>
                    <a:srgbClr val="88C6BE"/>
                  </a:solidFill>
                  <a:latin typeface="Consolas"/>
                  <a:ea typeface="Consolas"/>
                  <a:cs typeface="Consolas"/>
                  <a:sym typeface="Consolas"/>
                </a:rPr>
                <a:t>&lt;/</a:t>
              </a:r>
              <a:r>
                <a:rPr lang="en">
                  <a:solidFill>
                    <a:srgbClr val="FC929E"/>
                  </a:solidFill>
                  <a:latin typeface="Consolas"/>
                  <a:ea typeface="Consolas"/>
                  <a:cs typeface="Consolas"/>
                  <a:sym typeface="Consolas"/>
                </a:rPr>
                <a:t>h1</a:t>
              </a:r>
              <a:r>
                <a:rPr lang="en">
                  <a:solidFill>
                    <a:srgbClr val="88C6BE"/>
                  </a:solidFill>
                  <a:latin typeface="Consolas"/>
                  <a:ea typeface="Consolas"/>
                  <a:cs typeface="Consolas"/>
                  <a:sym typeface="Consolas"/>
                </a:rPr>
                <a:t>&gt;</a:t>
              </a:r>
              <a:br>
                <a:rPr lang="en">
                  <a:solidFill>
                    <a:srgbClr val="88C6BE"/>
                  </a:solidFill>
                  <a:latin typeface="Consolas"/>
                  <a:ea typeface="Consolas"/>
                  <a:cs typeface="Consolas"/>
                  <a:sym typeface="Consolas"/>
                </a:rPr>
              </a:br>
              <a:r>
                <a:rPr lang="en">
                  <a:solidFill>
                    <a:srgbClr val="88C6BE"/>
                  </a:solidFill>
                  <a:latin typeface="Consolas"/>
                  <a:ea typeface="Consolas"/>
                  <a:cs typeface="Consolas"/>
                  <a:sym typeface="Consolas"/>
                </a:rPr>
                <a:t>&lt;/</a:t>
              </a:r>
              <a:r>
                <a:rPr lang="en">
                  <a:solidFill>
                    <a:srgbClr val="FC929E"/>
                  </a:solidFill>
                  <a:latin typeface="Consolas"/>
                  <a:ea typeface="Consolas"/>
                  <a:cs typeface="Consolas"/>
                  <a:sym typeface="Consolas"/>
                </a:rPr>
                <a:t>MyComponent</a:t>
              </a:r>
              <a:r>
                <a:rPr lang="en">
                  <a:solidFill>
                    <a:srgbClr val="88C6BE"/>
                  </a:solidFill>
                  <a:latin typeface="Consolas"/>
                  <a:ea typeface="Consolas"/>
                  <a:cs typeface="Consolas"/>
                  <a:sym typeface="Consolas"/>
                </a:rPr>
                <a:t>&gt;</a:t>
              </a:r>
              <a:endParaRPr>
                <a:solidFill>
                  <a:srgbClr val="88C6BE"/>
                </a:solidFill>
                <a:latin typeface="Consolas"/>
                <a:ea typeface="Consolas"/>
                <a:cs typeface="Consolas"/>
                <a:sym typeface="Consolas"/>
              </a:endParaRPr>
            </a:p>
            <a:p>
              <a:pPr indent="0" lvl="0" marL="0" rtl="0" algn="l">
                <a:lnSpc>
                  <a:spcPct val="142857"/>
                </a:lnSpc>
                <a:spcBef>
                  <a:spcPts val="0"/>
                </a:spcBef>
                <a:spcAft>
                  <a:spcPts val="0"/>
                </a:spcAft>
                <a:buNone/>
              </a:pPr>
              <a:r>
                <a:rPr lang="en">
                  <a:solidFill>
                    <a:srgbClr val="88C6BE"/>
                  </a:solidFill>
                  <a:latin typeface="Consolas"/>
                  <a:ea typeface="Consolas"/>
                  <a:cs typeface="Consolas"/>
                  <a:sym typeface="Consolas"/>
                </a:rPr>
                <a:t>/* Self-Closing </a:t>
              </a:r>
              <a:r>
                <a:rPr lang="en">
                  <a:solidFill>
                    <a:srgbClr val="88C6BE"/>
                  </a:solidFill>
                  <a:latin typeface="Consolas"/>
                  <a:ea typeface="Consolas"/>
                  <a:cs typeface="Consolas"/>
                  <a:sym typeface="Consolas"/>
                </a:rPr>
                <a:t>Component</a:t>
              </a:r>
              <a:br>
                <a:rPr lang="en">
                  <a:solidFill>
                    <a:srgbClr val="88C6BE"/>
                  </a:solidFill>
                  <a:latin typeface="Consolas"/>
                  <a:ea typeface="Consolas"/>
                  <a:cs typeface="Consolas"/>
                  <a:sym typeface="Consolas"/>
                </a:rPr>
              </a:br>
              <a:r>
                <a:rPr lang="en">
                  <a:solidFill>
                    <a:srgbClr val="88C6BE"/>
                  </a:solidFill>
                  <a:latin typeface="Consolas"/>
                  <a:ea typeface="Consolas"/>
                  <a:cs typeface="Consolas"/>
                  <a:sym typeface="Consolas"/>
                </a:rPr>
                <a:t>- no opening/closing tags to put content in</a:t>
              </a:r>
              <a:br>
                <a:rPr lang="en">
                  <a:solidFill>
                    <a:srgbClr val="88C6BE"/>
                  </a:solidFill>
                  <a:latin typeface="Consolas"/>
                  <a:ea typeface="Consolas"/>
                  <a:cs typeface="Consolas"/>
                  <a:sym typeface="Consolas"/>
                </a:rPr>
              </a:br>
              <a:r>
                <a:rPr lang="en">
                  <a:solidFill>
                    <a:srgbClr val="88C6BE"/>
                  </a:solidFill>
                  <a:latin typeface="Consolas"/>
                  <a:ea typeface="Consolas"/>
                  <a:cs typeface="Consolas"/>
                  <a:sym typeface="Consolas"/>
                </a:rPr>
                <a:t>- can still receive content via props</a:t>
              </a:r>
              <a:br>
                <a:rPr lang="en">
                  <a:solidFill>
                    <a:srgbClr val="88C6BE"/>
                  </a:solidFill>
                  <a:latin typeface="Consolas"/>
                  <a:ea typeface="Consolas"/>
                  <a:cs typeface="Consolas"/>
                  <a:sym typeface="Consolas"/>
                </a:rPr>
              </a:br>
              <a:r>
                <a:rPr lang="en">
                  <a:solidFill>
                    <a:srgbClr val="88C6BE"/>
                  </a:solidFill>
                  <a:latin typeface="Consolas"/>
                  <a:ea typeface="Consolas"/>
                  <a:cs typeface="Consolas"/>
                  <a:sym typeface="Consolas"/>
                </a:rPr>
                <a:t>*/</a:t>
              </a:r>
              <a:endParaRPr>
                <a:solidFill>
                  <a:srgbClr val="88C6BE"/>
                </a:solidFill>
                <a:latin typeface="Consolas"/>
                <a:ea typeface="Consolas"/>
                <a:cs typeface="Consolas"/>
                <a:sym typeface="Consolas"/>
              </a:endParaRPr>
            </a:p>
            <a:p>
              <a:pPr indent="0" lvl="0" marL="0" rtl="0" algn="l">
                <a:lnSpc>
                  <a:spcPct val="142857"/>
                </a:lnSpc>
                <a:spcBef>
                  <a:spcPts val="0"/>
                </a:spcBef>
                <a:spcAft>
                  <a:spcPts val="0"/>
                </a:spcAft>
                <a:buClr>
                  <a:schemeClr val="dk1"/>
                </a:buClr>
                <a:buSzPts val="1100"/>
                <a:buFont typeface="Arial"/>
                <a:buNone/>
              </a:pPr>
              <a:r>
                <a:rPr lang="en">
                  <a:solidFill>
                    <a:srgbClr val="88C6BE"/>
                  </a:solidFill>
                  <a:latin typeface="Consolas"/>
                  <a:ea typeface="Consolas"/>
                  <a:cs typeface="Consolas"/>
                  <a:sym typeface="Consolas"/>
                </a:rPr>
                <a:t>&lt;</a:t>
              </a:r>
              <a:r>
                <a:rPr lang="en">
                  <a:solidFill>
                    <a:srgbClr val="FC929E"/>
                  </a:solidFill>
                  <a:latin typeface="Consolas"/>
                  <a:ea typeface="Consolas"/>
                  <a:cs typeface="Consolas"/>
                  <a:sym typeface="Consolas"/>
                </a:rPr>
                <a:t>MyComponent</a:t>
              </a:r>
              <a:br>
                <a:rPr lang="en">
                  <a:solidFill>
                    <a:srgbClr val="FC929E"/>
                  </a:solidFill>
                  <a:latin typeface="Consolas"/>
                  <a:ea typeface="Consolas"/>
                  <a:cs typeface="Consolas"/>
                  <a:sym typeface="Consolas"/>
                </a:rPr>
              </a:br>
              <a:r>
                <a:rPr lang="en">
                  <a:solidFill>
                    <a:srgbClr val="FC929E"/>
                  </a:solidFill>
                  <a:latin typeface="Consolas"/>
                  <a:ea typeface="Consolas"/>
                  <a:cs typeface="Consolas"/>
                  <a:sym typeface="Consolas"/>
                </a:rPr>
                <a:t>  </a:t>
              </a:r>
              <a:r>
                <a:rPr lang="en">
                  <a:solidFill>
                    <a:srgbClr val="C5A5C5"/>
                  </a:solidFill>
                  <a:latin typeface="Consolas"/>
                  <a:ea typeface="Consolas"/>
                  <a:cs typeface="Consolas"/>
                  <a:sym typeface="Consolas"/>
                </a:rPr>
                <a:t>headerTextColor</a:t>
              </a:r>
              <a:r>
                <a:rPr lang="en">
                  <a:solidFill>
                    <a:srgbClr val="88C6BE"/>
                  </a:solidFill>
                  <a:latin typeface="Consolas"/>
                  <a:ea typeface="Consolas"/>
                  <a:cs typeface="Consolas"/>
                  <a:sym typeface="Consolas"/>
                </a:rPr>
                <a:t>=</a:t>
              </a:r>
              <a:r>
                <a:rPr lang="en">
                  <a:solidFill>
                    <a:srgbClr val="FC929E"/>
                  </a:solidFill>
                  <a:latin typeface="Consolas"/>
                  <a:ea typeface="Consolas"/>
                  <a:cs typeface="Consolas"/>
                  <a:sym typeface="Consolas"/>
                </a:rPr>
                <a:t>'</a:t>
              </a:r>
              <a:r>
                <a:rPr lang="en">
                  <a:solidFill>
                    <a:srgbClr val="FFFFFF"/>
                  </a:solidFill>
                  <a:latin typeface="Consolas"/>
                  <a:ea typeface="Consolas"/>
                  <a:cs typeface="Consolas"/>
                  <a:sym typeface="Consolas"/>
                </a:rPr>
                <a:t>blue</a:t>
              </a:r>
              <a:r>
                <a:rPr lang="en">
                  <a:solidFill>
                    <a:srgbClr val="FC929E"/>
                  </a:solidFill>
                  <a:latin typeface="Consolas"/>
                  <a:ea typeface="Consolas"/>
                  <a:cs typeface="Consolas"/>
                  <a:sym typeface="Consolas"/>
                </a:rPr>
                <a:t>'</a:t>
              </a:r>
              <a:br>
                <a:rPr lang="en">
                  <a:solidFill>
                    <a:srgbClr val="FC929E"/>
                  </a:solidFill>
                  <a:latin typeface="Consolas"/>
                  <a:ea typeface="Consolas"/>
                  <a:cs typeface="Consolas"/>
                  <a:sym typeface="Consolas"/>
                </a:rPr>
              </a:br>
              <a:r>
                <a:rPr lang="en">
                  <a:solidFill>
                    <a:srgbClr val="FC929E"/>
                  </a:solidFill>
                  <a:latin typeface="Consolas"/>
                  <a:ea typeface="Consolas"/>
                  <a:cs typeface="Consolas"/>
                  <a:sym typeface="Consolas"/>
                </a:rPr>
                <a:t>  </a:t>
              </a:r>
              <a:r>
                <a:rPr lang="en">
                  <a:solidFill>
                    <a:srgbClr val="C5A5C5"/>
                  </a:solidFill>
                  <a:latin typeface="Consolas"/>
                  <a:ea typeface="Consolas"/>
                  <a:cs typeface="Consolas"/>
                  <a:sym typeface="Consolas"/>
                </a:rPr>
                <a:t>headerText</a:t>
              </a:r>
              <a:r>
                <a:rPr lang="en">
                  <a:solidFill>
                    <a:srgbClr val="88C6BE"/>
                  </a:solidFill>
                  <a:latin typeface="Consolas"/>
                  <a:ea typeface="Consolas"/>
                  <a:cs typeface="Consolas"/>
                  <a:sym typeface="Consolas"/>
                </a:rPr>
                <a:t>=</a:t>
              </a:r>
              <a:r>
                <a:rPr lang="en">
                  <a:solidFill>
                    <a:srgbClr val="FC929E"/>
                  </a:solidFill>
                  <a:latin typeface="Consolas"/>
                  <a:ea typeface="Consolas"/>
                  <a:cs typeface="Consolas"/>
                  <a:sym typeface="Consolas"/>
                </a:rPr>
                <a:t>'</a:t>
              </a:r>
              <a:r>
                <a:rPr lang="en">
                  <a:solidFill>
                    <a:srgbClr val="FFFFFF"/>
                  </a:solidFill>
                  <a:latin typeface="Consolas"/>
                  <a:ea typeface="Consolas"/>
                  <a:cs typeface="Consolas"/>
                  <a:sym typeface="Consolas"/>
                </a:rPr>
                <a:t>some header text</a:t>
              </a:r>
              <a:r>
                <a:rPr lang="en">
                  <a:solidFill>
                    <a:srgbClr val="FC929E"/>
                  </a:solidFill>
                  <a:latin typeface="Consolas"/>
                  <a:ea typeface="Consolas"/>
                  <a:cs typeface="Consolas"/>
                  <a:sym typeface="Consolas"/>
                </a:rPr>
                <a:t>'</a:t>
              </a:r>
              <a:br>
                <a:rPr lang="en">
                  <a:solidFill>
                    <a:srgbClr val="88C6BE"/>
                  </a:solidFill>
                  <a:latin typeface="Consolas"/>
                  <a:ea typeface="Consolas"/>
                  <a:cs typeface="Consolas"/>
                  <a:sym typeface="Consolas"/>
                </a:rPr>
              </a:br>
              <a:r>
                <a:rPr lang="en">
                  <a:solidFill>
                    <a:srgbClr val="FC929E"/>
                  </a:solidFill>
                  <a:latin typeface="Consolas"/>
                  <a:ea typeface="Consolas"/>
                  <a:cs typeface="Consolas"/>
                  <a:sym typeface="Consolas"/>
                </a:rPr>
                <a:t>/</a:t>
              </a:r>
              <a:r>
                <a:rPr lang="en">
                  <a:solidFill>
                    <a:srgbClr val="88C6BE"/>
                  </a:solidFill>
                  <a:latin typeface="Consolas"/>
                  <a:ea typeface="Consolas"/>
                  <a:cs typeface="Consolas"/>
                  <a:sym typeface="Consolas"/>
                </a:rPr>
                <a:t>&gt;</a:t>
              </a:r>
              <a:endParaRPr>
                <a:solidFill>
                  <a:srgbClr val="88C6BE"/>
                </a:solidFill>
                <a:latin typeface="Consolas"/>
                <a:ea typeface="Consolas"/>
                <a:cs typeface="Consolas"/>
                <a:sym typeface="Consolas"/>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354" name="Shape 354"/>
        <p:cNvGrpSpPr/>
        <p:nvPr/>
      </p:nvGrpSpPr>
      <p:grpSpPr>
        <a:xfrm>
          <a:off x="0" y="0"/>
          <a:ext cx="0" cy="0"/>
          <a:chOff x="0" y="0"/>
          <a:chExt cx="0" cy="0"/>
        </a:xfrm>
      </p:grpSpPr>
      <p:sp>
        <p:nvSpPr>
          <p:cNvPr id="355" name="Google Shape;355;p41"/>
          <p:cNvSpPr txBox="1"/>
          <p:nvPr/>
        </p:nvSpPr>
        <p:spPr>
          <a:xfrm>
            <a:off x="4833000" y="1029900"/>
            <a:ext cx="4180500" cy="357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600">
                <a:solidFill>
                  <a:schemeClr val="dk1"/>
                </a:solidFill>
                <a:latin typeface="Helvetica Neue"/>
                <a:ea typeface="Helvetica Neue"/>
                <a:cs typeface="Helvetica Neue"/>
                <a:sym typeface="Helvetica Neue"/>
              </a:rPr>
              <a:t>Import / Export</a:t>
            </a:r>
            <a:br>
              <a:rPr lang="en" sz="1800">
                <a:highlight>
                  <a:srgbClr val="FFFFFF"/>
                </a:highlight>
                <a:latin typeface="Helvetica Neue"/>
                <a:ea typeface="Helvetica Neue"/>
                <a:cs typeface="Helvetica Neue"/>
                <a:sym typeface="Helvetica Neue"/>
              </a:rPr>
            </a:br>
            <a:br>
              <a:rPr lang="en" sz="1200">
                <a:highlight>
                  <a:srgbClr val="FFFFFF"/>
                </a:highlight>
                <a:latin typeface="Helvetica Neue"/>
                <a:ea typeface="Helvetica Neue"/>
                <a:cs typeface="Helvetica Neue"/>
                <a:sym typeface="Helvetica Neue"/>
              </a:rPr>
            </a:br>
            <a:r>
              <a:rPr lang="en" sz="1800">
                <a:highlight>
                  <a:srgbClr val="FFFFFF"/>
                </a:highlight>
                <a:latin typeface="Helvetica Neue"/>
                <a:ea typeface="Helvetica Neue"/>
                <a:cs typeface="Helvetica Neue"/>
                <a:sym typeface="Helvetica Neue"/>
              </a:rPr>
              <a:t>In </a:t>
            </a:r>
            <a:r>
              <a:rPr lang="en" sz="1800">
                <a:highlight>
                  <a:srgbClr val="FFFFFF"/>
                </a:highlight>
                <a:latin typeface="Helvetica Neue"/>
                <a:ea typeface="Helvetica Neue"/>
                <a:cs typeface="Helvetica Neue"/>
                <a:sym typeface="Helvetica Neue"/>
              </a:rPr>
              <a:t>React applications</a:t>
            </a:r>
            <a:r>
              <a:rPr lang="en" sz="1800">
                <a:highlight>
                  <a:srgbClr val="FFFFFF"/>
                </a:highlight>
                <a:latin typeface="Helvetica Neue"/>
                <a:ea typeface="Helvetica Neue"/>
                <a:cs typeface="Helvetica Neue"/>
                <a:sym typeface="Helvetica Neue"/>
              </a:rPr>
              <a:t>, we build complex layouts out of composable parts called components.</a:t>
            </a:r>
            <a:endParaRPr b="1" sz="1800">
              <a:highlight>
                <a:srgbClr val="FFFFFF"/>
              </a:highlight>
              <a:latin typeface="Helvetica Neue"/>
              <a:ea typeface="Helvetica Neue"/>
              <a:cs typeface="Helvetica Neue"/>
              <a:sym typeface="Helvetica Neue"/>
            </a:endParaRPr>
          </a:p>
        </p:txBody>
      </p:sp>
      <p:sp>
        <p:nvSpPr>
          <p:cNvPr id="356" name="Google Shape;356;p41"/>
          <p:cNvSpPr txBox="1"/>
          <p:nvPr>
            <p:ph type="title"/>
          </p:nvPr>
        </p:nvSpPr>
        <p:spPr>
          <a:xfrm>
            <a:off x="1411200" y="58350"/>
            <a:ext cx="7502400" cy="905100"/>
          </a:xfrm>
          <a:prstGeom prst="rect">
            <a:avLst/>
          </a:prstGeom>
        </p:spPr>
        <p:txBody>
          <a:bodyPr anchorCtr="0" anchor="ctr" bIns="91425" lIns="91425" spcFirstLastPara="1" rIns="91425" wrap="square" tIns="91425">
            <a:noAutofit/>
          </a:bodyPr>
          <a:lstStyle/>
          <a:p>
            <a:pPr indent="0" lvl="0" marL="0" rtl="0" algn="l">
              <a:lnSpc>
                <a:spcPct val="93000"/>
              </a:lnSpc>
              <a:spcBef>
                <a:spcPts val="0"/>
              </a:spcBef>
              <a:spcAft>
                <a:spcPts val="0"/>
              </a:spcAft>
              <a:buClr>
                <a:schemeClr val="dk1"/>
              </a:buClr>
              <a:buSzPts val="1100"/>
              <a:buFont typeface="Arial"/>
              <a:buNone/>
            </a:pPr>
            <a:r>
              <a:rPr lang="en">
                <a:solidFill>
                  <a:schemeClr val="dk1"/>
                </a:solidFill>
              </a:rPr>
              <a:t>Revie</a:t>
            </a:r>
            <a:r>
              <a:rPr lang="en">
                <a:solidFill>
                  <a:schemeClr val="dk1"/>
                </a:solidFill>
              </a:rPr>
              <a:t>w: Import / Export</a:t>
            </a:r>
            <a:endParaRPr>
              <a:solidFill>
                <a:schemeClr val="dk1"/>
              </a:solidFill>
            </a:endParaRPr>
          </a:p>
        </p:txBody>
      </p:sp>
      <p:sp>
        <p:nvSpPr>
          <p:cNvPr id="357" name="Google Shape;357;p41"/>
          <p:cNvSpPr txBox="1"/>
          <p:nvPr/>
        </p:nvSpPr>
        <p:spPr>
          <a:xfrm>
            <a:off x="0" y="1051521"/>
            <a:ext cx="289200" cy="4088815"/>
          </a:xfrm>
          <a:prstGeom prst="rect">
            <a:avLst/>
          </a:prstGeom>
          <a:solidFill>
            <a:srgbClr val="000000"/>
          </a:solidFill>
          <a:ln cap="flat" cmpd="sng" w="28575">
            <a:solidFill>
              <a:srgbClr val="666666"/>
            </a:solidFill>
            <a:prstDash val="solid"/>
            <a:round/>
            <a:headEnd len="sm" w="sm" type="none"/>
            <a:tailEnd len="sm" w="sm" type="none"/>
          </a:ln>
        </p:spPr>
        <p:txBody>
          <a:bodyPr anchorCtr="0" anchor="t" bIns="0" lIns="0" spcFirstLastPara="1" rIns="45700" wrap="square" tIns="0">
            <a:noAutofit/>
          </a:bodyPr>
          <a:lstStyle/>
          <a:p>
            <a:pPr indent="0" lvl="0" marL="0" rtl="0" algn="r">
              <a:lnSpc>
                <a:spcPct val="142857"/>
              </a:lnSpc>
              <a:spcBef>
                <a:spcPts val="0"/>
              </a:spcBef>
              <a:spcAft>
                <a:spcPts val="0"/>
              </a:spcAft>
              <a:buNone/>
            </a:pPr>
            <a:r>
              <a:rPr lang="en">
                <a:solidFill>
                  <a:srgbClr val="FF9900"/>
                </a:solidFill>
                <a:latin typeface="Consolas"/>
                <a:ea typeface="Consolas"/>
                <a:cs typeface="Consolas"/>
                <a:sym typeface="Consolas"/>
              </a:rPr>
              <a:t>1</a:t>
            </a:r>
            <a:br>
              <a:rPr lang="en">
                <a:solidFill>
                  <a:srgbClr val="FF9900"/>
                </a:solidFill>
                <a:latin typeface="Consolas"/>
                <a:ea typeface="Consolas"/>
                <a:cs typeface="Consolas"/>
                <a:sym typeface="Consolas"/>
              </a:rPr>
            </a:br>
            <a:r>
              <a:rPr lang="en">
                <a:solidFill>
                  <a:srgbClr val="FF9900"/>
                </a:solidFill>
                <a:latin typeface="Consolas"/>
                <a:ea typeface="Consolas"/>
                <a:cs typeface="Consolas"/>
                <a:sym typeface="Consolas"/>
              </a:rPr>
              <a:t>2</a:t>
            </a:r>
            <a:br>
              <a:rPr lang="en">
                <a:solidFill>
                  <a:srgbClr val="FF9900"/>
                </a:solidFill>
                <a:latin typeface="Consolas"/>
                <a:ea typeface="Consolas"/>
                <a:cs typeface="Consolas"/>
                <a:sym typeface="Consolas"/>
              </a:rPr>
            </a:br>
            <a:r>
              <a:rPr lang="en">
                <a:solidFill>
                  <a:srgbClr val="FF9900"/>
                </a:solidFill>
                <a:latin typeface="Consolas"/>
                <a:ea typeface="Consolas"/>
                <a:cs typeface="Consolas"/>
                <a:sym typeface="Consolas"/>
              </a:rPr>
              <a:t>3</a:t>
            </a:r>
            <a:br>
              <a:rPr lang="en">
                <a:solidFill>
                  <a:srgbClr val="FF9900"/>
                </a:solidFill>
                <a:latin typeface="Consolas"/>
                <a:ea typeface="Consolas"/>
                <a:cs typeface="Consolas"/>
                <a:sym typeface="Consolas"/>
              </a:rPr>
            </a:br>
            <a:r>
              <a:rPr lang="en">
                <a:solidFill>
                  <a:srgbClr val="FF9900"/>
                </a:solidFill>
                <a:latin typeface="Consolas"/>
                <a:ea typeface="Consolas"/>
                <a:cs typeface="Consolas"/>
                <a:sym typeface="Consolas"/>
              </a:rPr>
              <a:t>4</a:t>
            </a:r>
            <a:br>
              <a:rPr lang="en">
                <a:solidFill>
                  <a:srgbClr val="FF9900"/>
                </a:solidFill>
                <a:latin typeface="Consolas"/>
                <a:ea typeface="Consolas"/>
                <a:cs typeface="Consolas"/>
                <a:sym typeface="Consolas"/>
              </a:rPr>
            </a:br>
            <a:r>
              <a:rPr lang="en">
                <a:solidFill>
                  <a:srgbClr val="FF9900"/>
                </a:solidFill>
                <a:latin typeface="Consolas"/>
                <a:ea typeface="Consolas"/>
                <a:cs typeface="Consolas"/>
                <a:sym typeface="Consolas"/>
              </a:rPr>
              <a:t>5</a:t>
            </a:r>
            <a:br>
              <a:rPr lang="en">
                <a:solidFill>
                  <a:srgbClr val="FF9900"/>
                </a:solidFill>
                <a:latin typeface="Consolas"/>
                <a:ea typeface="Consolas"/>
                <a:cs typeface="Consolas"/>
                <a:sym typeface="Consolas"/>
              </a:rPr>
            </a:br>
            <a:r>
              <a:rPr lang="en">
                <a:solidFill>
                  <a:srgbClr val="FF9900"/>
                </a:solidFill>
                <a:latin typeface="Consolas"/>
                <a:ea typeface="Consolas"/>
                <a:cs typeface="Consolas"/>
                <a:sym typeface="Consolas"/>
              </a:rPr>
              <a:t>6</a:t>
            </a:r>
            <a:br>
              <a:rPr lang="en">
                <a:solidFill>
                  <a:srgbClr val="FF9900"/>
                </a:solidFill>
                <a:latin typeface="Consolas"/>
                <a:ea typeface="Consolas"/>
                <a:cs typeface="Consolas"/>
                <a:sym typeface="Consolas"/>
              </a:rPr>
            </a:br>
            <a:r>
              <a:rPr lang="en">
                <a:solidFill>
                  <a:srgbClr val="FF9900"/>
                </a:solidFill>
                <a:latin typeface="Consolas"/>
                <a:ea typeface="Consolas"/>
                <a:cs typeface="Consolas"/>
                <a:sym typeface="Consolas"/>
              </a:rPr>
              <a:t>7</a:t>
            </a:r>
            <a:endParaRPr>
              <a:solidFill>
                <a:srgbClr val="FF9900"/>
              </a:solidFill>
              <a:latin typeface="Consolas"/>
              <a:ea typeface="Consolas"/>
              <a:cs typeface="Consolas"/>
              <a:sym typeface="Consolas"/>
            </a:endParaRPr>
          </a:p>
          <a:p>
            <a:pPr indent="0" lvl="0" marL="0" rtl="0" algn="r">
              <a:lnSpc>
                <a:spcPct val="142857"/>
              </a:lnSpc>
              <a:spcBef>
                <a:spcPts val="0"/>
              </a:spcBef>
              <a:spcAft>
                <a:spcPts val="0"/>
              </a:spcAft>
              <a:buNone/>
            </a:pPr>
            <a:r>
              <a:rPr lang="en">
                <a:solidFill>
                  <a:srgbClr val="FF9900"/>
                </a:solidFill>
                <a:latin typeface="Consolas"/>
                <a:ea typeface="Consolas"/>
                <a:cs typeface="Consolas"/>
                <a:sym typeface="Consolas"/>
              </a:rPr>
              <a:t>8</a:t>
            </a:r>
            <a:endParaRPr>
              <a:solidFill>
                <a:srgbClr val="FF9900"/>
              </a:solidFill>
              <a:latin typeface="Consolas"/>
              <a:ea typeface="Consolas"/>
              <a:cs typeface="Consolas"/>
              <a:sym typeface="Consolas"/>
            </a:endParaRPr>
          </a:p>
          <a:p>
            <a:pPr indent="0" lvl="0" marL="0" rtl="0" algn="r">
              <a:lnSpc>
                <a:spcPct val="142857"/>
              </a:lnSpc>
              <a:spcBef>
                <a:spcPts val="0"/>
              </a:spcBef>
              <a:spcAft>
                <a:spcPts val="0"/>
              </a:spcAft>
              <a:buNone/>
            </a:pPr>
            <a:r>
              <a:rPr lang="en">
                <a:solidFill>
                  <a:srgbClr val="FF9900"/>
                </a:solidFill>
                <a:latin typeface="Consolas"/>
                <a:ea typeface="Consolas"/>
                <a:cs typeface="Consolas"/>
                <a:sym typeface="Consolas"/>
              </a:rPr>
              <a:t>9</a:t>
            </a:r>
            <a:endParaRPr>
              <a:solidFill>
                <a:srgbClr val="FF9900"/>
              </a:solidFill>
              <a:latin typeface="Consolas"/>
              <a:ea typeface="Consolas"/>
              <a:cs typeface="Consolas"/>
              <a:sym typeface="Consolas"/>
            </a:endParaRPr>
          </a:p>
          <a:p>
            <a:pPr indent="0" lvl="0" marL="0" rtl="0" algn="r">
              <a:lnSpc>
                <a:spcPct val="142857"/>
              </a:lnSpc>
              <a:spcBef>
                <a:spcPts val="0"/>
              </a:spcBef>
              <a:spcAft>
                <a:spcPts val="0"/>
              </a:spcAft>
              <a:buNone/>
            </a:pPr>
            <a:r>
              <a:rPr lang="en">
                <a:solidFill>
                  <a:srgbClr val="FF9900"/>
                </a:solidFill>
                <a:latin typeface="Consolas"/>
                <a:ea typeface="Consolas"/>
                <a:cs typeface="Consolas"/>
                <a:sym typeface="Consolas"/>
              </a:rPr>
              <a:t>10</a:t>
            </a:r>
            <a:endParaRPr>
              <a:solidFill>
                <a:srgbClr val="FF9900"/>
              </a:solidFill>
              <a:latin typeface="Consolas"/>
              <a:ea typeface="Consolas"/>
              <a:cs typeface="Consolas"/>
              <a:sym typeface="Consolas"/>
            </a:endParaRPr>
          </a:p>
          <a:p>
            <a:pPr indent="0" lvl="0" marL="0" rtl="0" algn="r">
              <a:lnSpc>
                <a:spcPct val="142857"/>
              </a:lnSpc>
              <a:spcBef>
                <a:spcPts val="0"/>
              </a:spcBef>
              <a:spcAft>
                <a:spcPts val="0"/>
              </a:spcAft>
              <a:buNone/>
            </a:pPr>
            <a:r>
              <a:rPr lang="en">
                <a:solidFill>
                  <a:srgbClr val="FF9900"/>
                </a:solidFill>
                <a:latin typeface="Consolas"/>
                <a:ea typeface="Consolas"/>
                <a:cs typeface="Consolas"/>
                <a:sym typeface="Consolas"/>
              </a:rPr>
              <a:t>11</a:t>
            </a:r>
            <a:endParaRPr>
              <a:solidFill>
                <a:srgbClr val="FF9900"/>
              </a:solidFill>
              <a:latin typeface="Consolas"/>
              <a:ea typeface="Consolas"/>
              <a:cs typeface="Consolas"/>
              <a:sym typeface="Consolas"/>
            </a:endParaRPr>
          </a:p>
          <a:p>
            <a:pPr indent="0" lvl="0" marL="0" rtl="0" algn="r">
              <a:lnSpc>
                <a:spcPct val="142857"/>
              </a:lnSpc>
              <a:spcBef>
                <a:spcPts val="0"/>
              </a:spcBef>
              <a:spcAft>
                <a:spcPts val="0"/>
              </a:spcAft>
              <a:buNone/>
            </a:pPr>
            <a:r>
              <a:rPr lang="en">
                <a:solidFill>
                  <a:srgbClr val="FF9900"/>
                </a:solidFill>
                <a:latin typeface="Consolas"/>
                <a:ea typeface="Consolas"/>
                <a:cs typeface="Consolas"/>
                <a:sym typeface="Consolas"/>
              </a:rPr>
              <a:t>12</a:t>
            </a:r>
            <a:endParaRPr>
              <a:solidFill>
                <a:srgbClr val="FF9900"/>
              </a:solidFill>
              <a:latin typeface="Consolas"/>
              <a:ea typeface="Consolas"/>
              <a:cs typeface="Consolas"/>
              <a:sym typeface="Consolas"/>
            </a:endParaRPr>
          </a:p>
          <a:p>
            <a:pPr indent="0" lvl="0" marL="0" rtl="0" algn="r">
              <a:lnSpc>
                <a:spcPct val="142857"/>
              </a:lnSpc>
              <a:spcBef>
                <a:spcPts val="0"/>
              </a:spcBef>
              <a:spcAft>
                <a:spcPts val="0"/>
              </a:spcAft>
              <a:buNone/>
            </a:pPr>
            <a:r>
              <a:rPr lang="en">
                <a:solidFill>
                  <a:srgbClr val="FF9900"/>
                </a:solidFill>
                <a:latin typeface="Consolas"/>
                <a:ea typeface="Consolas"/>
                <a:cs typeface="Consolas"/>
                <a:sym typeface="Consolas"/>
              </a:rPr>
              <a:t>13</a:t>
            </a:r>
            <a:endParaRPr>
              <a:solidFill>
                <a:srgbClr val="FF9900"/>
              </a:solidFill>
              <a:latin typeface="Consolas"/>
              <a:ea typeface="Consolas"/>
              <a:cs typeface="Consolas"/>
              <a:sym typeface="Consolas"/>
            </a:endParaRPr>
          </a:p>
        </p:txBody>
      </p:sp>
      <p:sp>
        <p:nvSpPr>
          <p:cNvPr id="358" name="Google Shape;358;p41"/>
          <p:cNvSpPr txBox="1"/>
          <p:nvPr/>
        </p:nvSpPr>
        <p:spPr>
          <a:xfrm>
            <a:off x="289200" y="1051510"/>
            <a:ext cx="4543800" cy="4088700"/>
          </a:xfrm>
          <a:prstGeom prst="rect">
            <a:avLst/>
          </a:prstGeom>
          <a:solidFill>
            <a:srgbClr val="000000"/>
          </a:solidFill>
          <a:ln cap="flat" cmpd="sng" w="28575">
            <a:solidFill>
              <a:srgbClr val="666666"/>
            </a:solidFill>
            <a:prstDash val="solid"/>
            <a:round/>
            <a:headEnd len="sm" w="sm" type="none"/>
            <a:tailEnd len="sm" w="sm" type="none"/>
          </a:ln>
        </p:spPr>
        <p:txBody>
          <a:bodyPr anchorCtr="0" anchor="t" bIns="91425" lIns="91425" spcFirstLastPara="1" rIns="91425" wrap="square" tIns="0">
            <a:noAutofit/>
          </a:bodyPr>
          <a:lstStyle/>
          <a:p>
            <a:pPr indent="0" lvl="0" marL="0" rtl="0" algn="l">
              <a:lnSpc>
                <a:spcPct val="142857"/>
              </a:lnSpc>
              <a:spcBef>
                <a:spcPts val="0"/>
              </a:spcBef>
              <a:spcAft>
                <a:spcPts val="0"/>
              </a:spcAft>
              <a:buNone/>
            </a:pPr>
            <a:r>
              <a:rPr lang="en">
                <a:solidFill>
                  <a:srgbClr val="88C6BE"/>
                </a:solidFill>
                <a:latin typeface="Consolas"/>
                <a:ea typeface="Consolas"/>
                <a:cs typeface="Consolas"/>
                <a:sym typeface="Consolas"/>
              </a:rPr>
              <a:t>// MyComponent.js file</a:t>
            </a:r>
            <a:endParaRPr>
              <a:solidFill>
                <a:srgbClr val="88C6BE"/>
              </a:solidFill>
              <a:latin typeface="Consolas"/>
              <a:ea typeface="Consolas"/>
              <a:cs typeface="Consolas"/>
              <a:sym typeface="Consolas"/>
            </a:endParaRPr>
          </a:p>
          <a:p>
            <a:pPr indent="0" lvl="0" marL="0" rtl="0" algn="l">
              <a:lnSpc>
                <a:spcPct val="142857"/>
              </a:lnSpc>
              <a:spcBef>
                <a:spcPts val="0"/>
              </a:spcBef>
              <a:spcAft>
                <a:spcPts val="0"/>
              </a:spcAft>
              <a:buClr>
                <a:schemeClr val="dk1"/>
              </a:buClr>
              <a:buSzPts val="1100"/>
              <a:buFont typeface="Arial"/>
              <a:buNone/>
            </a:pPr>
            <a:r>
              <a:rPr lang="en">
                <a:solidFill>
                  <a:srgbClr val="88C6BE"/>
                </a:solidFill>
                <a:latin typeface="Consolas"/>
                <a:ea typeface="Consolas"/>
                <a:cs typeface="Consolas"/>
                <a:sym typeface="Consolas"/>
              </a:rPr>
              <a:t>const </a:t>
            </a:r>
            <a:r>
              <a:rPr lang="en">
                <a:solidFill>
                  <a:srgbClr val="FC929E"/>
                </a:solidFill>
                <a:latin typeface="Consolas"/>
                <a:ea typeface="Consolas"/>
                <a:cs typeface="Consolas"/>
                <a:sym typeface="Consolas"/>
              </a:rPr>
              <a:t>MyComponent = </a:t>
            </a:r>
            <a:r>
              <a:rPr lang="en">
                <a:solidFill>
                  <a:srgbClr val="88C6BE"/>
                </a:solidFill>
                <a:latin typeface="Consolas"/>
                <a:ea typeface="Consolas"/>
                <a:cs typeface="Consolas"/>
                <a:sym typeface="Consolas"/>
              </a:rPr>
              <a:t>(</a:t>
            </a:r>
            <a:r>
              <a:rPr lang="en">
                <a:solidFill>
                  <a:srgbClr val="FC929E"/>
                </a:solidFill>
                <a:latin typeface="Consolas"/>
                <a:ea typeface="Consolas"/>
                <a:cs typeface="Consolas"/>
                <a:sym typeface="Consolas"/>
              </a:rPr>
              <a:t>props</a:t>
            </a:r>
            <a:r>
              <a:rPr lang="en">
                <a:solidFill>
                  <a:srgbClr val="88C6BE"/>
                </a:solidFill>
                <a:latin typeface="Consolas"/>
                <a:ea typeface="Consolas"/>
                <a:cs typeface="Consolas"/>
                <a:sym typeface="Consolas"/>
              </a:rPr>
              <a:t>)</a:t>
            </a:r>
            <a:r>
              <a:rPr lang="en">
                <a:solidFill>
                  <a:srgbClr val="FC929E"/>
                </a:solidFill>
                <a:latin typeface="Consolas"/>
                <a:ea typeface="Consolas"/>
                <a:cs typeface="Consolas"/>
                <a:sym typeface="Consolas"/>
              </a:rPr>
              <a:t> =&gt; </a:t>
            </a:r>
            <a:r>
              <a:rPr lang="en">
                <a:solidFill>
                  <a:srgbClr val="88C6BE"/>
                </a:solidFill>
                <a:latin typeface="Consolas"/>
                <a:ea typeface="Consolas"/>
                <a:cs typeface="Consolas"/>
                <a:sym typeface="Consolas"/>
              </a:rPr>
              <a:t>{</a:t>
            </a:r>
            <a:br>
              <a:rPr lang="en">
                <a:solidFill>
                  <a:srgbClr val="FC929E"/>
                </a:solidFill>
                <a:latin typeface="Consolas"/>
                <a:ea typeface="Consolas"/>
                <a:cs typeface="Consolas"/>
                <a:sym typeface="Consolas"/>
              </a:rPr>
            </a:br>
            <a:r>
              <a:rPr lang="en">
                <a:solidFill>
                  <a:srgbClr val="FC929E"/>
                </a:solidFill>
                <a:latin typeface="Consolas"/>
                <a:ea typeface="Consolas"/>
                <a:cs typeface="Consolas"/>
                <a:sym typeface="Consolas"/>
              </a:rPr>
              <a:t>  return </a:t>
            </a:r>
            <a:r>
              <a:rPr lang="en">
                <a:solidFill>
                  <a:srgbClr val="88C6BE"/>
                </a:solidFill>
                <a:latin typeface="Consolas"/>
                <a:ea typeface="Consolas"/>
                <a:cs typeface="Consolas"/>
                <a:sym typeface="Consolas"/>
              </a:rPr>
              <a:t>&lt;</a:t>
            </a:r>
            <a:r>
              <a:rPr lang="en">
                <a:solidFill>
                  <a:srgbClr val="FC929E"/>
                </a:solidFill>
                <a:latin typeface="Consolas"/>
                <a:ea typeface="Consolas"/>
                <a:cs typeface="Consolas"/>
                <a:sym typeface="Consolas"/>
              </a:rPr>
              <a:t>div</a:t>
            </a:r>
            <a:r>
              <a:rPr lang="en">
                <a:solidFill>
                  <a:srgbClr val="88C6BE"/>
                </a:solidFill>
                <a:latin typeface="Consolas"/>
                <a:ea typeface="Consolas"/>
                <a:cs typeface="Consolas"/>
                <a:sym typeface="Consolas"/>
              </a:rPr>
              <a:t>&gt;{</a:t>
            </a:r>
            <a:r>
              <a:rPr lang="en">
                <a:solidFill>
                  <a:srgbClr val="FC929E"/>
                </a:solidFill>
                <a:latin typeface="Consolas"/>
                <a:ea typeface="Consolas"/>
                <a:cs typeface="Consolas"/>
                <a:sym typeface="Consolas"/>
              </a:rPr>
              <a:t>props</a:t>
            </a:r>
            <a:r>
              <a:rPr lang="en">
                <a:solidFill>
                  <a:srgbClr val="88C6BE"/>
                </a:solidFill>
                <a:latin typeface="Consolas"/>
                <a:ea typeface="Consolas"/>
                <a:cs typeface="Consolas"/>
                <a:sym typeface="Consolas"/>
              </a:rPr>
              <a:t>.</a:t>
            </a:r>
            <a:r>
              <a:rPr lang="en">
                <a:solidFill>
                  <a:srgbClr val="FC929E"/>
                </a:solidFill>
                <a:latin typeface="Consolas"/>
                <a:ea typeface="Consolas"/>
                <a:cs typeface="Consolas"/>
                <a:sym typeface="Consolas"/>
              </a:rPr>
              <a:t>children</a:t>
            </a:r>
            <a:r>
              <a:rPr lang="en">
                <a:solidFill>
                  <a:srgbClr val="88C6BE"/>
                </a:solidFill>
                <a:latin typeface="Consolas"/>
                <a:ea typeface="Consolas"/>
                <a:cs typeface="Consolas"/>
                <a:sym typeface="Consolas"/>
              </a:rPr>
              <a:t>}&lt;/</a:t>
            </a:r>
            <a:r>
              <a:rPr lang="en">
                <a:solidFill>
                  <a:srgbClr val="FC929E"/>
                </a:solidFill>
                <a:latin typeface="Consolas"/>
                <a:ea typeface="Consolas"/>
                <a:cs typeface="Consolas"/>
                <a:sym typeface="Consolas"/>
              </a:rPr>
              <a:t>div</a:t>
            </a:r>
            <a:r>
              <a:rPr lang="en">
                <a:solidFill>
                  <a:srgbClr val="88C6BE"/>
                </a:solidFill>
                <a:latin typeface="Consolas"/>
                <a:ea typeface="Consolas"/>
                <a:cs typeface="Consolas"/>
                <a:sym typeface="Consolas"/>
              </a:rPr>
              <a:t>&gt;</a:t>
            </a:r>
            <a:br>
              <a:rPr lang="en">
                <a:solidFill>
                  <a:srgbClr val="FC929E"/>
                </a:solidFill>
                <a:latin typeface="Consolas"/>
                <a:ea typeface="Consolas"/>
                <a:cs typeface="Consolas"/>
                <a:sym typeface="Consolas"/>
              </a:rPr>
            </a:br>
            <a:r>
              <a:rPr lang="en">
                <a:solidFill>
                  <a:srgbClr val="88C6BE"/>
                </a:solidFill>
                <a:latin typeface="Consolas"/>
                <a:ea typeface="Consolas"/>
                <a:cs typeface="Consolas"/>
                <a:sym typeface="Consolas"/>
              </a:rPr>
              <a:t>};</a:t>
            </a:r>
            <a:endParaRPr>
              <a:solidFill>
                <a:srgbClr val="88C6BE"/>
              </a:solidFill>
              <a:latin typeface="Consolas"/>
              <a:ea typeface="Consolas"/>
              <a:cs typeface="Consolas"/>
              <a:sym typeface="Consola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362" name="Shape 362"/>
        <p:cNvGrpSpPr/>
        <p:nvPr/>
      </p:nvGrpSpPr>
      <p:grpSpPr>
        <a:xfrm>
          <a:off x="0" y="0"/>
          <a:ext cx="0" cy="0"/>
          <a:chOff x="0" y="0"/>
          <a:chExt cx="0" cy="0"/>
        </a:xfrm>
      </p:grpSpPr>
      <p:sp>
        <p:nvSpPr>
          <p:cNvPr id="363" name="Google Shape;363;p42"/>
          <p:cNvSpPr txBox="1"/>
          <p:nvPr/>
        </p:nvSpPr>
        <p:spPr>
          <a:xfrm>
            <a:off x="4833000" y="1029900"/>
            <a:ext cx="4080600" cy="357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600">
                <a:solidFill>
                  <a:schemeClr val="dk1"/>
                </a:solidFill>
                <a:latin typeface="Helvetica Neue"/>
                <a:ea typeface="Helvetica Neue"/>
                <a:cs typeface="Helvetica Neue"/>
                <a:sym typeface="Helvetica Neue"/>
              </a:rPr>
              <a:t>Import / Export</a:t>
            </a:r>
            <a:br>
              <a:rPr lang="en" sz="1800">
                <a:highlight>
                  <a:srgbClr val="FFFFFF"/>
                </a:highlight>
                <a:latin typeface="Helvetica Neue"/>
                <a:ea typeface="Helvetica Neue"/>
                <a:cs typeface="Helvetica Neue"/>
                <a:sym typeface="Helvetica Neue"/>
              </a:rPr>
            </a:br>
            <a:br>
              <a:rPr lang="en" sz="1200">
                <a:highlight>
                  <a:srgbClr val="FFFFFF"/>
                </a:highlight>
                <a:latin typeface="Helvetica Neue"/>
                <a:ea typeface="Helvetica Neue"/>
                <a:cs typeface="Helvetica Neue"/>
                <a:sym typeface="Helvetica Neue"/>
              </a:rPr>
            </a:br>
            <a:r>
              <a:rPr lang="en" sz="1800">
                <a:solidFill>
                  <a:schemeClr val="dk1"/>
                </a:solidFill>
                <a:highlight>
                  <a:schemeClr val="lt1"/>
                </a:highlight>
                <a:latin typeface="Helvetica Neue"/>
                <a:ea typeface="Helvetica Neue"/>
                <a:cs typeface="Helvetica Neue"/>
                <a:sym typeface="Helvetica Neue"/>
              </a:rPr>
              <a:t>In React applications, we build complex layouts out of composable parts called components.</a:t>
            </a:r>
            <a:endParaRPr sz="1800">
              <a:highlight>
                <a:srgbClr val="FFFFFF"/>
              </a:highlight>
              <a:latin typeface="Helvetica Neue"/>
              <a:ea typeface="Helvetica Neue"/>
              <a:cs typeface="Helvetica Neue"/>
              <a:sym typeface="Helvetica Neue"/>
            </a:endParaRPr>
          </a:p>
          <a:p>
            <a:pPr indent="0" lvl="0" marL="0" rtl="0" algn="l">
              <a:spcBef>
                <a:spcPts val="0"/>
              </a:spcBef>
              <a:spcAft>
                <a:spcPts val="0"/>
              </a:spcAft>
              <a:buNone/>
            </a:pPr>
            <a:br>
              <a:rPr lang="en" sz="1800">
                <a:highlight>
                  <a:srgbClr val="FFFFFF"/>
                </a:highlight>
                <a:latin typeface="Helvetica Neue"/>
                <a:ea typeface="Helvetica Neue"/>
                <a:cs typeface="Helvetica Neue"/>
                <a:sym typeface="Helvetica Neue"/>
              </a:rPr>
            </a:br>
            <a:r>
              <a:rPr lang="en" sz="1800">
                <a:solidFill>
                  <a:schemeClr val="dk1"/>
                </a:solidFill>
                <a:highlight>
                  <a:schemeClr val="lt1"/>
                </a:highlight>
                <a:latin typeface="Helvetica Neue"/>
                <a:ea typeface="Helvetica Neue"/>
                <a:cs typeface="Helvetica Neue"/>
                <a:sym typeface="Helvetica Neue"/>
              </a:rPr>
              <a:t>In order to use those components we need to </a:t>
            </a:r>
            <a:r>
              <a:rPr b="1" i="1" lang="en" sz="1800">
                <a:solidFill>
                  <a:schemeClr val="dk1"/>
                </a:solidFill>
                <a:highlight>
                  <a:schemeClr val="lt1"/>
                </a:highlight>
                <a:latin typeface="Helvetica Neue"/>
                <a:ea typeface="Helvetica Neue"/>
                <a:cs typeface="Helvetica Neue"/>
                <a:sym typeface="Helvetica Neue"/>
              </a:rPr>
              <a:t>export</a:t>
            </a:r>
            <a:r>
              <a:rPr lang="en" sz="1800">
                <a:solidFill>
                  <a:schemeClr val="dk1"/>
                </a:solidFill>
                <a:highlight>
                  <a:schemeClr val="lt1"/>
                </a:highlight>
                <a:latin typeface="Helvetica Neue"/>
                <a:ea typeface="Helvetica Neue"/>
                <a:cs typeface="Helvetica Neue"/>
                <a:sym typeface="Helvetica Neue"/>
              </a:rPr>
              <a:t> them (line 7) so we can access them from other files.</a:t>
            </a:r>
            <a:endParaRPr b="1" sz="1800">
              <a:highlight>
                <a:srgbClr val="FFFFFF"/>
              </a:highlight>
              <a:latin typeface="Helvetica Neue"/>
              <a:ea typeface="Helvetica Neue"/>
              <a:cs typeface="Helvetica Neue"/>
              <a:sym typeface="Helvetica Neue"/>
            </a:endParaRPr>
          </a:p>
        </p:txBody>
      </p:sp>
      <p:sp>
        <p:nvSpPr>
          <p:cNvPr id="364" name="Google Shape;364;p42"/>
          <p:cNvSpPr txBox="1"/>
          <p:nvPr>
            <p:ph type="title"/>
          </p:nvPr>
        </p:nvSpPr>
        <p:spPr>
          <a:xfrm>
            <a:off x="1411200" y="58350"/>
            <a:ext cx="7502400" cy="905100"/>
          </a:xfrm>
          <a:prstGeom prst="rect">
            <a:avLst/>
          </a:prstGeom>
        </p:spPr>
        <p:txBody>
          <a:bodyPr anchorCtr="0" anchor="ctr" bIns="91425" lIns="91425" spcFirstLastPara="1" rIns="91425" wrap="square" tIns="91425">
            <a:noAutofit/>
          </a:bodyPr>
          <a:lstStyle/>
          <a:p>
            <a:pPr indent="0" lvl="0" marL="0" rtl="0" algn="l">
              <a:lnSpc>
                <a:spcPct val="93000"/>
              </a:lnSpc>
              <a:spcBef>
                <a:spcPts val="0"/>
              </a:spcBef>
              <a:spcAft>
                <a:spcPts val="0"/>
              </a:spcAft>
              <a:buClr>
                <a:schemeClr val="dk1"/>
              </a:buClr>
              <a:buSzPts val="1100"/>
              <a:buFont typeface="Arial"/>
              <a:buNone/>
            </a:pPr>
            <a:r>
              <a:rPr lang="en">
                <a:solidFill>
                  <a:schemeClr val="dk1"/>
                </a:solidFill>
              </a:rPr>
              <a:t>Review: </a:t>
            </a:r>
            <a:r>
              <a:rPr lang="en">
                <a:solidFill>
                  <a:schemeClr val="dk1"/>
                </a:solidFill>
              </a:rPr>
              <a:t>Import / Export</a:t>
            </a:r>
            <a:endParaRPr>
              <a:solidFill>
                <a:srgbClr val="EF5330"/>
              </a:solidFill>
              <a:latin typeface="Roboto Slab"/>
              <a:ea typeface="Roboto Slab"/>
              <a:cs typeface="Roboto Slab"/>
              <a:sym typeface="Roboto Slab"/>
            </a:endParaRPr>
          </a:p>
        </p:txBody>
      </p:sp>
      <p:sp>
        <p:nvSpPr>
          <p:cNvPr id="365" name="Google Shape;365;p42"/>
          <p:cNvSpPr txBox="1"/>
          <p:nvPr/>
        </p:nvSpPr>
        <p:spPr>
          <a:xfrm>
            <a:off x="0" y="1051521"/>
            <a:ext cx="289200" cy="4088700"/>
          </a:xfrm>
          <a:prstGeom prst="rect">
            <a:avLst/>
          </a:prstGeom>
          <a:solidFill>
            <a:srgbClr val="000000"/>
          </a:solidFill>
          <a:ln cap="flat" cmpd="sng" w="28575">
            <a:solidFill>
              <a:srgbClr val="666666"/>
            </a:solidFill>
            <a:prstDash val="solid"/>
            <a:round/>
            <a:headEnd len="sm" w="sm" type="none"/>
            <a:tailEnd len="sm" w="sm" type="none"/>
          </a:ln>
        </p:spPr>
        <p:txBody>
          <a:bodyPr anchorCtr="0" anchor="t" bIns="0" lIns="0" spcFirstLastPara="1" rIns="45700" wrap="square" tIns="0">
            <a:noAutofit/>
          </a:bodyPr>
          <a:lstStyle/>
          <a:p>
            <a:pPr indent="0" lvl="0" marL="0" rtl="0" algn="r">
              <a:lnSpc>
                <a:spcPct val="142857"/>
              </a:lnSpc>
              <a:spcBef>
                <a:spcPts val="0"/>
              </a:spcBef>
              <a:spcAft>
                <a:spcPts val="0"/>
              </a:spcAft>
              <a:buNone/>
            </a:pPr>
            <a:r>
              <a:rPr lang="en">
                <a:solidFill>
                  <a:srgbClr val="FF9900"/>
                </a:solidFill>
                <a:latin typeface="Consolas"/>
                <a:ea typeface="Consolas"/>
                <a:cs typeface="Consolas"/>
                <a:sym typeface="Consolas"/>
              </a:rPr>
              <a:t>1</a:t>
            </a:r>
            <a:br>
              <a:rPr lang="en">
                <a:solidFill>
                  <a:srgbClr val="FF9900"/>
                </a:solidFill>
                <a:latin typeface="Consolas"/>
                <a:ea typeface="Consolas"/>
                <a:cs typeface="Consolas"/>
                <a:sym typeface="Consolas"/>
              </a:rPr>
            </a:br>
            <a:r>
              <a:rPr lang="en">
                <a:solidFill>
                  <a:srgbClr val="FF9900"/>
                </a:solidFill>
                <a:latin typeface="Consolas"/>
                <a:ea typeface="Consolas"/>
                <a:cs typeface="Consolas"/>
                <a:sym typeface="Consolas"/>
              </a:rPr>
              <a:t>2</a:t>
            </a:r>
            <a:br>
              <a:rPr lang="en">
                <a:solidFill>
                  <a:srgbClr val="FF9900"/>
                </a:solidFill>
                <a:latin typeface="Consolas"/>
                <a:ea typeface="Consolas"/>
                <a:cs typeface="Consolas"/>
                <a:sym typeface="Consolas"/>
              </a:rPr>
            </a:br>
            <a:r>
              <a:rPr lang="en">
                <a:solidFill>
                  <a:srgbClr val="FF9900"/>
                </a:solidFill>
                <a:latin typeface="Consolas"/>
                <a:ea typeface="Consolas"/>
                <a:cs typeface="Consolas"/>
                <a:sym typeface="Consolas"/>
              </a:rPr>
              <a:t>3</a:t>
            </a:r>
            <a:br>
              <a:rPr lang="en">
                <a:solidFill>
                  <a:srgbClr val="FF9900"/>
                </a:solidFill>
                <a:latin typeface="Consolas"/>
                <a:ea typeface="Consolas"/>
                <a:cs typeface="Consolas"/>
                <a:sym typeface="Consolas"/>
              </a:rPr>
            </a:br>
            <a:r>
              <a:rPr lang="en">
                <a:solidFill>
                  <a:srgbClr val="FF9900"/>
                </a:solidFill>
                <a:latin typeface="Consolas"/>
                <a:ea typeface="Consolas"/>
                <a:cs typeface="Consolas"/>
                <a:sym typeface="Consolas"/>
              </a:rPr>
              <a:t>4</a:t>
            </a:r>
            <a:br>
              <a:rPr lang="en">
                <a:solidFill>
                  <a:srgbClr val="FF9900"/>
                </a:solidFill>
                <a:latin typeface="Consolas"/>
                <a:ea typeface="Consolas"/>
                <a:cs typeface="Consolas"/>
                <a:sym typeface="Consolas"/>
              </a:rPr>
            </a:br>
            <a:r>
              <a:rPr lang="en">
                <a:solidFill>
                  <a:srgbClr val="FF9900"/>
                </a:solidFill>
                <a:latin typeface="Consolas"/>
                <a:ea typeface="Consolas"/>
                <a:cs typeface="Consolas"/>
                <a:sym typeface="Consolas"/>
              </a:rPr>
              <a:t>5</a:t>
            </a:r>
            <a:br>
              <a:rPr lang="en">
                <a:solidFill>
                  <a:srgbClr val="FF9900"/>
                </a:solidFill>
                <a:latin typeface="Consolas"/>
                <a:ea typeface="Consolas"/>
                <a:cs typeface="Consolas"/>
                <a:sym typeface="Consolas"/>
              </a:rPr>
            </a:br>
            <a:r>
              <a:rPr lang="en">
                <a:solidFill>
                  <a:srgbClr val="FF9900"/>
                </a:solidFill>
                <a:latin typeface="Consolas"/>
                <a:ea typeface="Consolas"/>
                <a:cs typeface="Consolas"/>
                <a:sym typeface="Consolas"/>
              </a:rPr>
              <a:t>6</a:t>
            </a:r>
            <a:br>
              <a:rPr lang="en">
                <a:solidFill>
                  <a:srgbClr val="FF9900"/>
                </a:solidFill>
                <a:latin typeface="Consolas"/>
                <a:ea typeface="Consolas"/>
                <a:cs typeface="Consolas"/>
                <a:sym typeface="Consolas"/>
              </a:rPr>
            </a:br>
            <a:r>
              <a:rPr lang="en">
                <a:solidFill>
                  <a:srgbClr val="FF9900"/>
                </a:solidFill>
                <a:latin typeface="Consolas"/>
                <a:ea typeface="Consolas"/>
                <a:cs typeface="Consolas"/>
                <a:sym typeface="Consolas"/>
              </a:rPr>
              <a:t>7</a:t>
            </a:r>
            <a:endParaRPr>
              <a:solidFill>
                <a:srgbClr val="FF9900"/>
              </a:solidFill>
              <a:latin typeface="Consolas"/>
              <a:ea typeface="Consolas"/>
              <a:cs typeface="Consolas"/>
              <a:sym typeface="Consolas"/>
            </a:endParaRPr>
          </a:p>
          <a:p>
            <a:pPr indent="0" lvl="0" marL="0" rtl="0" algn="r">
              <a:lnSpc>
                <a:spcPct val="142857"/>
              </a:lnSpc>
              <a:spcBef>
                <a:spcPts val="0"/>
              </a:spcBef>
              <a:spcAft>
                <a:spcPts val="0"/>
              </a:spcAft>
              <a:buNone/>
            </a:pPr>
            <a:r>
              <a:rPr lang="en">
                <a:solidFill>
                  <a:srgbClr val="FF9900"/>
                </a:solidFill>
                <a:latin typeface="Consolas"/>
                <a:ea typeface="Consolas"/>
                <a:cs typeface="Consolas"/>
                <a:sym typeface="Consolas"/>
              </a:rPr>
              <a:t>8</a:t>
            </a:r>
            <a:endParaRPr>
              <a:solidFill>
                <a:srgbClr val="FF9900"/>
              </a:solidFill>
              <a:latin typeface="Consolas"/>
              <a:ea typeface="Consolas"/>
              <a:cs typeface="Consolas"/>
              <a:sym typeface="Consolas"/>
            </a:endParaRPr>
          </a:p>
          <a:p>
            <a:pPr indent="0" lvl="0" marL="0" rtl="0" algn="r">
              <a:lnSpc>
                <a:spcPct val="142857"/>
              </a:lnSpc>
              <a:spcBef>
                <a:spcPts val="0"/>
              </a:spcBef>
              <a:spcAft>
                <a:spcPts val="0"/>
              </a:spcAft>
              <a:buNone/>
            </a:pPr>
            <a:r>
              <a:rPr lang="en">
                <a:solidFill>
                  <a:srgbClr val="FF9900"/>
                </a:solidFill>
                <a:latin typeface="Consolas"/>
                <a:ea typeface="Consolas"/>
                <a:cs typeface="Consolas"/>
                <a:sym typeface="Consolas"/>
              </a:rPr>
              <a:t>9</a:t>
            </a:r>
            <a:endParaRPr>
              <a:solidFill>
                <a:srgbClr val="FF9900"/>
              </a:solidFill>
              <a:latin typeface="Consolas"/>
              <a:ea typeface="Consolas"/>
              <a:cs typeface="Consolas"/>
              <a:sym typeface="Consolas"/>
            </a:endParaRPr>
          </a:p>
          <a:p>
            <a:pPr indent="0" lvl="0" marL="0" rtl="0" algn="r">
              <a:lnSpc>
                <a:spcPct val="142857"/>
              </a:lnSpc>
              <a:spcBef>
                <a:spcPts val="0"/>
              </a:spcBef>
              <a:spcAft>
                <a:spcPts val="0"/>
              </a:spcAft>
              <a:buNone/>
            </a:pPr>
            <a:r>
              <a:rPr lang="en">
                <a:solidFill>
                  <a:srgbClr val="FF9900"/>
                </a:solidFill>
                <a:latin typeface="Consolas"/>
                <a:ea typeface="Consolas"/>
                <a:cs typeface="Consolas"/>
                <a:sym typeface="Consolas"/>
              </a:rPr>
              <a:t>10</a:t>
            </a:r>
            <a:endParaRPr>
              <a:solidFill>
                <a:srgbClr val="FF9900"/>
              </a:solidFill>
              <a:latin typeface="Consolas"/>
              <a:ea typeface="Consolas"/>
              <a:cs typeface="Consolas"/>
              <a:sym typeface="Consolas"/>
            </a:endParaRPr>
          </a:p>
          <a:p>
            <a:pPr indent="0" lvl="0" marL="0" rtl="0" algn="r">
              <a:lnSpc>
                <a:spcPct val="142857"/>
              </a:lnSpc>
              <a:spcBef>
                <a:spcPts val="0"/>
              </a:spcBef>
              <a:spcAft>
                <a:spcPts val="0"/>
              </a:spcAft>
              <a:buNone/>
            </a:pPr>
            <a:r>
              <a:rPr lang="en">
                <a:solidFill>
                  <a:srgbClr val="FF9900"/>
                </a:solidFill>
                <a:latin typeface="Consolas"/>
                <a:ea typeface="Consolas"/>
                <a:cs typeface="Consolas"/>
                <a:sym typeface="Consolas"/>
              </a:rPr>
              <a:t>11</a:t>
            </a:r>
            <a:endParaRPr>
              <a:solidFill>
                <a:srgbClr val="FF9900"/>
              </a:solidFill>
              <a:latin typeface="Consolas"/>
              <a:ea typeface="Consolas"/>
              <a:cs typeface="Consolas"/>
              <a:sym typeface="Consolas"/>
            </a:endParaRPr>
          </a:p>
          <a:p>
            <a:pPr indent="0" lvl="0" marL="0" rtl="0" algn="r">
              <a:lnSpc>
                <a:spcPct val="142857"/>
              </a:lnSpc>
              <a:spcBef>
                <a:spcPts val="0"/>
              </a:spcBef>
              <a:spcAft>
                <a:spcPts val="0"/>
              </a:spcAft>
              <a:buNone/>
            </a:pPr>
            <a:r>
              <a:rPr lang="en">
                <a:solidFill>
                  <a:srgbClr val="FF9900"/>
                </a:solidFill>
                <a:latin typeface="Consolas"/>
                <a:ea typeface="Consolas"/>
                <a:cs typeface="Consolas"/>
                <a:sym typeface="Consolas"/>
              </a:rPr>
              <a:t>12</a:t>
            </a:r>
            <a:endParaRPr>
              <a:solidFill>
                <a:srgbClr val="FF9900"/>
              </a:solidFill>
              <a:latin typeface="Consolas"/>
              <a:ea typeface="Consolas"/>
              <a:cs typeface="Consolas"/>
              <a:sym typeface="Consolas"/>
            </a:endParaRPr>
          </a:p>
          <a:p>
            <a:pPr indent="0" lvl="0" marL="0" rtl="0" algn="r">
              <a:lnSpc>
                <a:spcPct val="142857"/>
              </a:lnSpc>
              <a:spcBef>
                <a:spcPts val="0"/>
              </a:spcBef>
              <a:spcAft>
                <a:spcPts val="0"/>
              </a:spcAft>
              <a:buNone/>
            </a:pPr>
            <a:r>
              <a:rPr lang="en">
                <a:solidFill>
                  <a:srgbClr val="FF9900"/>
                </a:solidFill>
                <a:latin typeface="Consolas"/>
                <a:ea typeface="Consolas"/>
                <a:cs typeface="Consolas"/>
                <a:sym typeface="Consolas"/>
              </a:rPr>
              <a:t>13</a:t>
            </a:r>
            <a:endParaRPr>
              <a:solidFill>
                <a:srgbClr val="FF9900"/>
              </a:solidFill>
              <a:latin typeface="Consolas"/>
              <a:ea typeface="Consolas"/>
              <a:cs typeface="Consolas"/>
              <a:sym typeface="Consolas"/>
            </a:endParaRPr>
          </a:p>
        </p:txBody>
      </p:sp>
      <p:sp>
        <p:nvSpPr>
          <p:cNvPr id="366" name="Google Shape;366;p42"/>
          <p:cNvSpPr txBox="1"/>
          <p:nvPr/>
        </p:nvSpPr>
        <p:spPr>
          <a:xfrm>
            <a:off x="289200" y="1051510"/>
            <a:ext cx="4543800" cy="4088700"/>
          </a:xfrm>
          <a:prstGeom prst="rect">
            <a:avLst/>
          </a:prstGeom>
          <a:solidFill>
            <a:srgbClr val="000000"/>
          </a:solidFill>
          <a:ln cap="flat" cmpd="sng" w="28575">
            <a:solidFill>
              <a:srgbClr val="666666"/>
            </a:solidFill>
            <a:prstDash val="solid"/>
            <a:round/>
            <a:headEnd len="sm" w="sm" type="none"/>
            <a:tailEnd len="sm" w="sm" type="none"/>
          </a:ln>
        </p:spPr>
        <p:txBody>
          <a:bodyPr anchorCtr="0" anchor="t" bIns="91425" lIns="91425" spcFirstLastPara="1" rIns="91425" wrap="square" tIns="0">
            <a:noAutofit/>
          </a:bodyPr>
          <a:lstStyle/>
          <a:p>
            <a:pPr indent="0" lvl="0" marL="0" rtl="0" algn="l">
              <a:lnSpc>
                <a:spcPct val="142857"/>
              </a:lnSpc>
              <a:spcBef>
                <a:spcPts val="0"/>
              </a:spcBef>
              <a:spcAft>
                <a:spcPts val="0"/>
              </a:spcAft>
              <a:buNone/>
            </a:pPr>
            <a:r>
              <a:rPr lang="en">
                <a:solidFill>
                  <a:srgbClr val="88C6BE"/>
                </a:solidFill>
                <a:latin typeface="Consolas"/>
                <a:ea typeface="Consolas"/>
                <a:cs typeface="Consolas"/>
                <a:sym typeface="Consolas"/>
              </a:rPr>
              <a:t>// MyComponent.js file</a:t>
            </a:r>
            <a:endParaRPr>
              <a:solidFill>
                <a:srgbClr val="88C6BE"/>
              </a:solidFill>
              <a:latin typeface="Consolas"/>
              <a:ea typeface="Consolas"/>
              <a:cs typeface="Consolas"/>
              <a:sym typeface="Consolas"/>
            </a:endParaRPr>
          </a:p>
          <a:p>
            <a:pPr indent="0" lvl="0" marL="0" rtl="0" algn="l">
              <a:lnSpc>
                <a:spcPct val="142857"/>
              </a:lnSpc>
              <a:spcBef>
                <a:spcPts val="0"/>
              </a:spcBef>
              <a:spcAft>
                <a:spcPts val="0"/>
              </a:spcAft>
              <a:buClr>
                <a:schemeClr val="dk1"/>
              </a:buClr>
              <a:buSzPts val="1100"/>
              <a:buFont typeface="Arial"/>
              <a:buNone/>
            </a:pPr>
            <a:r>
              <a:rPr lang="en">
                <a:solidFill>
                  <a:srgbClr val="88C6BE"/>
                </a:solidFill>
                <a:latin typeface="Consolas"/>
                <a:ea typeface="Consolas"/>
                <a:cs typeface="Consolas"/>
                <a:sym typeface="Consolas"/>
              </a:rPr>
              <a:t>const </a:t>
            </a:r>
            <a:r>
              <a:rPr lang="en">
                <a:solidFill>
                  <a:srgbClr val="FC929E"/>
                </a:solidFill>
                <a:latin typeface="Consolas"/>
                <a:ea typeface="Consolas"/>
                <a:cs typeface="Consolas"/>
                <a:sym typeface="Consolas"/>
              </a:rPr>
              <a:t>MyComponent = </a:t>
            </a:r>
            <a:r>
              <a:rPr lang="en">
                <a:solidFill>
                  <a:srgbClr val="88C6BE"/>
                </a:solidFill>
                <a:latin typeface="Consolas"/>
                <a:ea typeface="Consolas"/>
                <a:cs typeface="Consolas"/>
                <a:sym typeface="Consolas"/>
              </a:rPr>
              <a:t>(</a:t>
            </a:r>
            <a:r>
              <a:rPr lang="en">
                <a:solidFill>
                  <a:srgbClr val="FC929E"/>
                </a:solidFill>
                <a:latin typeface="Consolas"/>
                <a:ea typeface="Consolas"/>
                <a:cs typeface="Consolas"/>
                <a:sym typeface="Consolas"/>
              </a:rPr>
              <a:t>props</a:t>
            </a:r>
            <a:r>
              <a:rPr lang="en">
                <a:solidFill>
                  <a:srgbClr val="88C6BE"/>
                </a:solidFill>
                <a:latin typeface="Consolas"/>
                <a:ea typeface="Consolas"/>
                <a:cs typeface="Consolas"/>
                <a:sym typeface="Consolas"/>
              </a:rPr>
              <a:t>)</a:t>
            </a:r>
            <a:r>
              <a:rPr lang="en">
                <a:solidFill>
                  <a:srgbClr val="FC929E"/>
                </a:solidFill>
                <a:latin typeface="Consolas"/>
                <a:ea typeface="Consolas"/>
                <a:cs typeface="Consolas"/>
                <a:sym typeface="Consolas"/>
              </a:rPr>
              <a:t> =&gt; </a:t>
            </a:r>
            <a:r>
              <a:rPr lang="en">
                <a:solidFill>
                  <a:srgbClr val="88C6BE"/>
                </a:solidFill>
                <a:latin typeface="Consolas"/>
                <a:ea typeface="Consolas"/>
                <a:cs typeface="Consolas"/>
                <a:sym typeface="Consolas"/>
              </a:rPr>
              <a:t>{</a:t>
            </a:r>
            <a:br>
              <a:rPr lang="en">
                <a:solidFill>
                  <a:srgbClr val="FC929E"/>
                </a:solidFill>
                <a:latin typeface="Consolas"/>
                <a:ea typeface="Consolas"/>
                <a:cs typeface="Consolas"/>
                <a:sym typeface="Consolas"/>
              </a:rPr>
            </a:br>
            <a:r>
              <a:rPr lang="en">
                <a:solidFill>
                  <a:srgbClr val="FC929E"/>
                </a:solidFill>
                <a:latin typeface="Consolas"/>
                <a:ea typeface="Consolas"/>
                <a:cs typeface="Consolas"/>
                <a:sym typeface="Consolas"/>
              </a:rPr>
              <a:t>  return </a:t>
            </a:r>
            <a:r>
              <a:rPr lang="en">
                <a:solidFill>
                  <a:srgbClr val="88C6BE"/>
                </a:solidFill>
                <a:latin typeface="Consolas"/>
                <a:ea typeface="Consolas"/>
                <a:cs typeface="Consolas"/>
                <a:sym typeface="Consolas"/>
              </a:rPr>
              <a:t>&lt;</a:t>
            </a:r>
            <a:r>
              <a:rPr lang="en">
                <a:solidFill>
                  <a:srgbClr val="FC929E"/>
                </a:solidFill>
                <a:latin typeface="Consolas"/>
                <a:ea typeface="Consolas"/>
                <a:cs typeface="Consolas"/>
                <a:sym typeface="Consolas"/>
              </a:rPr>
              <a:t>div</a:t>
            </a:r>
            <a:r>
              <a:rPr lang="en">
                <a:solidFill>
                  <a:srgbClr val="88C6BE"/>
                </a:solidFill>
                <a:latin typeface="Consolas"/>
                <a:ea typeface="Consolas"/>
                <a:cs typeface="Consolas"/>
                <a:sym typeface="Consolas"/>
              </a:rPr>
              <a:t>&gt;{</a:t>
            </a:r>
            <a:r>
              <a:rPr lang="en">
                <a:solidFill>
                  <a:srgbClr val="FC929E"/>
                </a:solidFill>
                <a:latin typeface="Consolas"/>
                <a:ea typeface="Consolas"/>
                <a:cs typeface="Consolas"/>
                <a:sym typeface="Consolas"/>
              </a:rPr>
              <a:t>props</a:t>
            </a:r>
            <a:r>
              <a:rPr lang="en">
                <a:solidFill>
                  <a:srgbClr val="88C6BE"/>
                </a:solidFill>
                <a:latin typeface="Consolas"/>
                <a:ea typeface="Consolas"/>
                <a:cs typeface="Consolas"/>
                <a:sym typeface="Consolas"/>
              </a:rPr>
              <a:t>.</a:t>
            </a:r>
            <a:r>
              <a:rPr lang="en">
                <a:solidFill>
                  <a:srgbClr val="FC929E"/>
                </a:solidFill>
                <a:latin typeface="Consolas"/>
                <a:ea typeface="Consolas"/>
                <a:cs typeface="Consolas"/>
                <a:sym typeface="Consolas"/>
              </a:rPr>
              <a:t>children</a:t>
            </a:r>
            <a:r>
              <a:rPr lang="en">
                <a:solidFill>
                  <a:srgbClr val="88C6BE"/>
                </a:solidFill>
                <a:latin typeface="Consolas"/>
                <a:ea typeface="Consolas"/>
                <a:cs typeface="Consolas"/>
                <a:sym typeface="Consolas"/>
              </a:rPr>
              <a:t>}&lt;/</a:t>
            </a:r>
            <a:r>
              <a:rPr lang="en">
                <a:solidFill>
                  <a:srgbClr val="FC929E"/>
                </a:solidFill>
                <a:latin typeface="Consolas"/>
                <a:ea typeface="Consolas"/>
                <a:cs typeface="Consolas"/>
                <a:sym typeface="Consolas"/>
              </a:rPr>
              <a:t>div</a:t>
            </a:r>
            <a:r>
              <a:rPr lang="en">
                <a:solidFill>
                  <a:srgbClr val="88C6BE"/>
                </a:solidFill>
                <a:latin typeface="Consolas"/>
                <a:ea typeface="Consolas"/>
                <a:cs typeface="Consolas"/>
                <a:sym typeface="Consolas"/>
              </a:rPr>
              <a:t>&gt;</a:t>
            </a:r>
            <a:br>
              <a:rPr lang="en">
                <a:solidFill>
                  <a:srgbClr val="FC929E"/>
                </a:solidFill>
                <a:latin typeface="Consolas"/>
                <a:ea typeface="Consolas"/>
                <a:cs typeface="Consolas"/>
                <a:sym typeface="Consolas"/>
              </a:rPr>
            </a:br>
            <a:r>
              <a:rPr lang="en">
                <a:solidFill>
                  <a:srgbClr val="88C6BE"/>
                </a:solidFill>
                <a:latin typeface="Consolas"/>
                <a:ea typeface="Consolas"/>
                <a:cs typeface="Consolas"/>
                <a:sym typeface="Consolas"/>
              </a:rPr>
              <a:t>};</a:t>
            </a:r>
            <a:endParaRPr>
              <a:solidFill>
                <a:srgbClr val="88C6BE"/>
              </a:solidFill>
              <a:latin typeface="Consolas"/>
              <a:ea typeface="Consolas"/>
              <a:cs typeface="Consolas"/>
              <a:sym typeface="Consolas"/>
            </a:endParaRPr>
          </a:p>
          <a:p>
            <a:pPr indent="0" lvl="0" marL="0" rtl="0" algn="l">
              <a:lnSpc>
                <a:spcPct val="142857"/>
              </a:lnSpc>
              <a:spcBef>
                <a:spcPts val="0"/>
              </a:spcBef>
              <a:spcAft>
                <a:spcPts val="0"/>
              </a:spcAft>
              <a:buClr>
                <a:schemeClr val="dk1"/>
              </a:buClr>
              <a:buSzPts val="1100"/>
              <a:buFont typeface="Arial"/>
              <a:buNone/>
            </a:pPr>
            <a:r>
              <a:t/>
            </a:r>
            <a:endParaRPr>
              <a:solidFill>
                <a:srgbClr val="88C6BE"/>
              </a:solidFill>
              <a:latin typeface="Consolas"/>
              <a:ea typeface="Consolas"/>
              <a:cs typeface="Consolas"/>
              <a:sym typeface="Consolas"/>
            </a:endParaRPr>
          </a:p>
          <a:p>
            <a:pPr indent="0" lvl="0" marL="0" rtl="0" algn="l">
              <a:lnSpc>
                <a:spcPct val="142857"/>
              </a:lnSpc>
              <a:spcBef>
                <a:spcPts val="0"/>
              </a:spcBef>
              <a:spcAft>
                <a:spcPts val="0"/>
              </a:spcAft>
              <a:buClr>
                <a:schemeClr val="dk1"/>
              </a:buClr>
              <a:buSzPts val="1100"/>
              <a:buFont typeface="Arial"/>
              <a:buNone/>
            </a:pPr>
            <a:r>
              <a:rPr lang="en">
                <a:solidFill>
                  <a:srgbClr val="88C6BE"/>
                </a:solidFill>
                <a:latin typeface="Consolas"/>
                <a:ea typeface="Consolas"/>
                <a:cs typeface="Consolas"/>
                <a:sym typeface="Consolas"/>
              </a:rPr>
              <a:t>// make component available by exporting it</a:t>
            </a:r>
            <a:br>
              <a:rPr lang="en">
                <a:solidFill>
                  <a:srgbClr val="FC929E"/>
                </a:solidFill>
                <a:latin typeface="Consolas"/>
                <a:ea typeface="Consolas"/>
                <a:cs typeface="Consolas"/>
                <a:sym typeface="Consolas"/>
              </a:rPr>
            </a:br>
            <a:r>
              <a:rPr lang="en">
                <a:solidFill>
                  <a:srgbClr val="88C6BE"/>
                </a:solidFill>
                <a:latin typeface="Consolas"/>
                <a:ea typeface="Consolas"/>
                <a:cs typeface="Consolas"/>
                <a:sym typeface="Consolas"/>
              </a:rPr>
              <a:t>export { </a:t>
            </a:r>
            <a:r>
              <a:rPr lang="en">
                <a:solidFill>
                  <a:srgbClr val="FC929E"/>
                </a:solidFill>
                <a:latin typeface="Consolas"/>
                <a:ea typeface="Consolas"/>
                <a:cs typeface="Consolas"/>
                <a:sym typeface="Consolas"/>
              </a:rPr>
              <a:t>MyComponent</a:t>
            </a:r>
            <a:r>
              <a:rPr lang="en">
                <a:solidFill>
                  <a:srgbClr val="88C6BE"/>
                </a:solidFill>
                <a:latin typeface="Consolas"/>
                <a:ea typeface="Consolas"/>
                <a:cs typeface="Consolas"/>
                <a:sym typeface="Consolas"/>
              </a:rPr>
              <a:t> };</a:t>
            </a:r>
            <a:endParaRPr>
              <a:solidFill>
                <a:srgbClr val="88C6BE"/>
              </a:solidFill>
              <a:latin typeface="Consolas"/>
              <a:ea typeface="Consolas"/>
              <a:cs typeface="Consolas"/>
              <a:sym typeface="Consola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370" name="Shape 370"/>
        <p:cNvGrpSpPr/>
        <p:nvPr/>
      </p:nvGrpSpPr>
      <p:grpSpPr>
        <a:xfrm>
          <a:off x="0" y="0"/>
          <a:ext cx="0" cy="0"/>
          <a:chOff x="0" y="0"/>
          <a:chExt cx="0" cy="0"/>
        </a:xfrm>
      </p:grpSpPr>
      <p:sp>
        <p:nvSpPr>
          <p:cNvPr id="371" name="Google Shape;371;p43"/>
          <p:cNvSpPr txBox="1"/>
          <p:nvPr/>
        </p:nvSpPr>
        <p:spPr>
          <a:xfrm>
            <a:off x="4833000" y="1029900"/>
            <a:ext cx="4080600" cy="357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600">
                <a:solidFill>
                  <a:schemeClr val="dk1"/>
                </a:solidFill>
                <a:latin typeface="Helvetica Neue"/>
                <a:ea typeface="Helvetica Neue"/>
                <a:cs typeface="Helvetica Neue"/>
                <a:sym typeface="Helvetica Neue"/>
              </a:rPr>
              <a:t>Import / Export</a:t>
            </a:r>
            <a:br>
              <a:rPr lang="en" sz="1800">
                <a:highlight>
                  <a:srgbClr val="FFFFFF"/>
                </a:highlight>
                <a:latin typeface="Helvetica Neue"/>
                <a:ea typeface="Helvetica Neue"/>
                <a:cs typeface="Helvetica Neue"/>
                <a:sym typeface="Helvetica Neue"/>
              </a:rPr>
            </a:br>
            <a:br>
              <a:rPr lang="en" sz="1200">
                <a:highlight>
                  <a:srgbClr val="FFFFFF"/>
                </a:highlight>
                <a:latin typeface="Helvetica Neue"/>
                <a:ea typeface="Helvetica Neue"/>
                <a:cs typeface="Helvetica Neue"/>
                <a:sym typeface="Helvetica Neue"/>
              </a:rPr>
            </a:br>
            <a:r>
              <a:rPr lang="en" sz="1800">
                <a:solidFill>
                  <a:schemeClr val="dk1"/>
                </a:solidFill>
                <a:highlight>
                  <a:schemeClr val="lt1"/>
                </a:highlight>
                <a:latin typeface="Helvetica Neue"/>
                <a:ea typeface="Helvetica Neue"/>
                <a:cs typeface="Helvetica Neue"/>
                <a:sym typeface="Helvetica Neue"/>
              </a:rPr>
              <a:t>In React applications, we build complex layouts out of composable parts called components.</a:t>
            </a:r>
            <a:endParaRPr sz="1800">
              <a:highlight>
                <a:srgbClr val="FFFFFF"/>
              </a:highlight>
              <a:latin typeface="Helvetica Neue"/>
              <a:ea typeface="Helvetica Neue"/>
              <a:cs typeface="Helvetica Neue"/>
              <a:sym typeface="Helvetica Neue"/>
            </a:endParaRPr>
          </a:p>
          <a:p>
            <a:pPr indent="0" lvl="0" marL="0" rtl="0" algn="l">
              <a:spcBef>
                <a:spcPts val="0"/>
              </a:spcBef>
              <a:spcAft>
                <a:spcPts val="0"/>
              </a:spcAft>
              <a:buNone/>
            </a:pPr>
            <a:br>
              <a:rPr lang="en" sz="1800">
                <a:highlight>
                  <a:srgbClr val="FFFFFF"/>
                </a:highlight>
                <a:latin typeface="Helvetica Neue"/>
                <a:ea typeface="Helvetica Neue"/>
                <a:cs typeface="Helvetica Neue"/>
                <a:sym typeface="Helvetica Neue"/>
              </a:rPr>
            </a:br>
            <a:r>
              <a:rPr lang="en" sz="1800">
                <a:solidFill>
                  <a:schemeClr val="dk1"/>
                </a:solidFill>
                <a:highlight>
                  <a:schemeClr val="lt1"/>
                </a:highlight>
                <a:latin typeface="Helvetica Neue"/>
                <a:ea typeface="Helvetica Neue"/>
                <a:cs typeface="Helvetica Neue"/>
                <a:sym typeface="Helvetica Neue"/>
              </a:rPr>
              <a:t>In order to use those components we need to </a:t>
            </a:r>
            <a:r>
              <a:rPr b="1" i="1" lang="en" sz="1800">
                <a:solidFill>
                  <a:schemeClr val="dk1"/>
                </a:solidFill>
                <a:highlight>
                  <a:schemeClr val="lt1"/>
                </a:highlight>
                <a:latin typeface="Helvetica Neue"/>
                <a:ea typeface="Helvetica Neue"/>
                <a:cs typeface="Helvetica Neue"/>
                <a:sym typeface="Helvetica Neue"/>
              </a:rPr>
              <a:t>export</a:t>
            </a:r>
            <a:r>
              <a:rPr lang="en" sz="1800">
                <a:solidFill>
                  <a:schemeClr val="dk1"/>
                </a:solidFill>
                <a:highlight>
                  <a:schemeClr val="lt1"/>
                </a:highlight>
                <a:latin typeface="Helvetica Neue"/>
                <a:ea typeface="Helvetica Neue"/>
                <a:cs typeface="Helvetica Neue"/>
                <a:sym typeface="Helvetica Neue"/>
              </a:rPr>
              <a:t> them (line 7) so we can access them from other files.</a:t>
            </a:r>
            <a:br>
              <a:rPr lang="en" sz="1800">
                <a:highlight>
                  <a:srgbClr val="FFFFFF"/>
                </a:highlight>
                <a:latin typeface="Helvetica Neue"/>
                <a:ea typeface="Helvetica Neue"/>
                <a:cs typeface="Helvetica Neue"/>
                <a:sym typeface="Helvetica Neue"/>
              </a:rPr>
            </a:br>
            <a:br>
              <a:rPr lang="en" sz="1800">
                <a:highlight>
                  <a:srgbClr val="FFFFFF"/>
                </a:highlight>
                <a:latin typeface="Helvetica Neue"/>
                <a:ea typeface="Helvetica Neue"/>
                <a:cs typeface="Helvetica Neue"/>
                <a:sym typeface="Helvetica Neue"/>
              </a:rPr>
            </a:br>
            <a:r>
              <a:rPr lang="en" sz="1800">
                <a:highlight>
                  <a:srgbClr val="FFFFFF"/>
                </a:highlight>
                <a:latin typeface="Helvetica Neue"/>
                <a:ea typeface="Helvetica Neue"/>
                <a:cs typeface="Helvetica Neue"/>
                <a:sym typeface="Helvetica Neue"/>
              </a:rPr>
              <a:t>Then we </a:t>
            </a:r>
            <a:r>
              <a:rPr b="1" i="1" lang="en" sz="1800">
                <a:highlight>
                  <a:srgbClr val="FFFFFF"/>
                </a:highlight>
                <a:latin typeface="Helvetica Neue"/>
                <a:ea typeface="Helvetica Neue"/>
                <a:cs typeface="Helvetica Neue"/>
                <a:sym typeface="Helvetica Neue"/>
              </a:rPr>
              <a:t>import</a:t>
            </a:r>
            <a:r>
              <a:rPr lang="en" sz="1800">
                <a:highlight>
                  <a:srgbClr val="FFFFFF"/>
                </a:highlight>
                <a:latin typeface="Helvetica Neue"/>
                <a:ea typeface="Helvetica Neue"/>
                <a:cs typeface="Helvetica Neue"/>
                <a:sym typeface="Helvetica Neue"/>
              </a:rPr>
              <a:t> them </a:t>
            </a:r>
            <a:r>
              <a:rPr lang="en" sz="1800">
                <a:solidFill>
                  <a:schemeClr val="dk1"/>
                </a:solidFill>
                <a:highlight>
                  <a:schemeClr val="lt1"/>
                </a:highlight>
                <a:latin typeface="Helvetica Neue"/>
                <a:ea typeface="Helvetica Neue"/>
                <a:cs typeface="Helvetica Neue"/>
                <a:sym typeface="Helvetica Neue"/>
              </a:rPr>
              <a:t>(line 2)</a:t>
            </a:r>
            <a:r>
              <a:rPr lang="en" sz="1800">
                <a:highlight>
                  <a:srgbClr val="FFFFFF"/>
                </a:highlight>
                <a:latin typeface="Helvetica Neue"/>
                <a:ea typeface="Helvetica Neue"/>
                <a:cs typeface="Helvetica Neue"/>
                <a:sym typeface="Helvetica Neue"/>
              </a:rPr>
              <a:t> to use them in other files.</a:t>
            </a:r>
            <a:endParaRPr b="1" sz="1800">
              <a:highlight>
                <a:srgbClr val="FFFFFF"/>
              </a:highlight>
              <a:latin typeface="Helvetica Neue"/>
              <a:ea typeface="Helvetica Neue"/>
              <a:cs typeface="Helvetica Neue"/>
              <a:sym typeface="Helvetica Neue"/>
            </a:endParaRPr>
          </a:p>
        </p:txBody>
      </p:sp>
      <p:sp>
        <p:nvSpPr>
          <p:cNvPr id="372" name="Google Shape;372;p43"/>
          <p:cNvSpPr txBox="1"/>
          <p:nvPr>
            <p:ph type="title"/>
          </p:nvPr>
        </p:nvSpPr>
        <p:spPr>
          <a:xfrm>
            <a:off x="1411200" y="58350"/>
            <a:ext cx="7502400" cy="905100"/>
          </a:xfrm>
          <a:prstGeom prst="rect">
            <a:avLst/>
          </a:prstGeom>
        </p:spPr>
        <p:txBody>
          <a:bodyPr anchorCtr="0" anchor="ctr" bIns="91425" lIns="91425" spcFirstLastPara="1" rIns="91425" wrap="square" tIns="91425">
            <a:noAutofit/>
          </a:bodyPr>
          <a:lstStyle/>
          <a:p>
            <a:pPr indent="0" lvl="0" marL="0" rtl="0" algn="l">
              <a:lnSpc>
                <a:spcPct val="93000"/>
              </a:lnSpc>
              <a:spcBef>
                <a:spcPts val="0"/>
              </a:spcBef>
              <a:spcAft>
                <a:spcPts val="0"/>
              </a:spcAft>
              <a:buClr>
                <a:schemeClr val="dk1"/>
              </a:buClr>
              <a:buSzPts val="1100"/>
              <a:buFont typeface="Arial"/>
              <a:buNone/>
            </a:pPr>
            <a:r>
              <a:rPr lang="en">
                <a:solidFill>
                  <a:schemeClr val="dk1"/>
                </a:solidFill>
              </a:rPr>
              <a:t>Review: </a:t>
            </a:r>
            <a:r>
              <a:rPr lang="en">
                <a:solidFill>
                  <a:schemeClr val="dk1"/>
                </a:solidFill>
              </a:rPr>
              <a:t>Import / Export</a:t>
            </a:r>
            <a:endParaRPr>
              <a:solidFill>
                <a:srgbClr val="EF5330"/>
              </a:solidFill>
              <a:latin typeface="Roboto Slab"/>
              <a:ea typeface="Roboto Slab"/>
              <a:cs typeface="Roboto Slab"/>
              <a:sym typeface="Roboto Slab"/>
            </a:endParaRPr>
          </a:p>
        </p:txBody>
      </p:sp>
      <p:sp>
        <p:nvSpPr>
          <p:cNvPr id="373" name="Google Shape;373;p43"/>
          <p:cNvSpPr txBox="1"/>
          <p:nvPr/>
        </p:nvSpPr>
        <p:spPr>
          <a:xfrm>
            <a:off x="0" y="1051521"/>
            <a:ext cx="289200" cy="4088700"/>
          </a:xfrm>
          <a:prstGeom prst="rect">
            <a:avLst/>
          </a:prstGeom>
          <a:solidFill>
            <a:srgbClr val="000000"/>
          </a:solidFill>
          <a:ln cap="flat" cmpd="sng" w="28575">
            <a:solidFill>
              <a:srgbClr val="666666"/>
            </a:solidFill>
            <a:prstDash val="solid"/>
            <a:round/>
            <a:headEnd len="sm" w="sm" type="none"/>
            <a:tailEnd len="sm" w="sm" type="none"/>
          </a:ln>
        </p:spPr>
        <p:txBody>
          <a:bodyPr anchorCtr="0" anchor="t" bIns="0" lIns="0" spcFirstLastPara="1" rIns="45700" wrap="square" tIns="0">
            <a:noAutofit/>
          </a:bodyPr>
          <a:lstStyle/>
          <a:p>
            <a:pPr indent="0" lvl="0" marL="0" rtl="0" algn="r">
              <a:lnSpc>
                <a:spcPct val="142857"/>
              </a:lnSpc>
              <a:spcBef>
                <a:spcPts val="0"/>
              </a:spcBef>
              <a:spcAft>
                <a:spcPts val="0"/>
              </a:spcAft>
              <a:buNone/>
            </a:pPr>
            <a:r>
              <a:rPr lang="en">
                <a:solidFill>
                  <a:srgbClr val="FF9900"/>
                </a:solidFill>
                <a:latin typeface="Consolas"/>
                <a:ea typeface="Consolas"/>
                <a:cs typeface="Consolas"/>
                <a:sym typeface="Consolas"/>
              </a:rPr>
              <a:t>1</a:t>
            </a:r>
            <a:br>
              <a:rPr lang="en">
                <a:solidFill>
                  <a:srgbClr val="FF9900"/>
                </a:solidFill>
                <a:latin typeface="Consolas"/>
                <a:ea typeface="Consolas"/>
                <a:cs typeface="Consolas"/>
                <a:sym typeface="Consolas"/>
              </a:rPr>
            </a:br>
            <a:r>
              <a:rPr lang="en">
                <a:solidFill>
                  <a:srgbClr val="FF9900"/>
                </a:solidFill>
                <a:latin typeface="Consolas"/>
                <a:ea typeface="Consolas"/>
                <a:cs typeface="Consolas"/>
                <a:sym typeface="Consolas"/>
              </a:rPr>
              <a:t>2</a:t>
            </a:r>
            <a:br>
              <a:rPr lang="en">
                <a:solidFill>
                  <a:srgbClr val="FF9900"/>
                </a:solidFill>
                <a:latin typeface="Consolas"/>
                <a:ea typeface="Consolas"/>
                <a:cs typeface="Consolas"/>
                <a:sym typeface="Consolas"/>
              </a:rPr>
            </a:br>
            <a:r>
              <a:rPr lang="en">
                <a:solidFill>
                  <a:srgbClr val="FF9900"/>
                </a:solidFill>
                <a:latin typeface="Consolas"/>
                <a:ea typeface="Consolas"/>
                <a:cs typeface="Consolas"/>
                <a:sym typeface="Consolas"/>
              </a:rPr>
              <a:t>3</a:t>
            </a:r>
            <a:br>
              <a:rPr lang="en">
                <a:solidFill>
                  <a:srgbClr val="FF9900"/>
                </a:solidFill>
                <a:latin typeface="Consolas"/>
                <a:ea typeface="Consolas"/>
                <a:cs typeface="Consolas"/>
                <a:sym typeface="Consolas"/>
              </a:rPr>
            </a:br>
            <a:r>
              <a:rPr lang="en">
                <a:solidFill>
                  <a:srgbClr val="FF9900"/>
                </a:solidFill>
                <a:latin typeface="Consolas"/>
                <a:ea typeface="Consolas"/>
                <a:cs typeface="Consolas"/>
                <a:sym typeface="Consolas"/>
              </a:rPr>
              <a:t>4</a:t>
            </a:r>
            <a:br>
              <a:rPr lang="en">
                <a:solidFill>
                  <a:srgbClr val="FF9900"/>
                </a:solidFill>
                <a:latin typeface="Consolas"/>
                <a:ea typeface="Consolas"/>
                <a:cs typeface="Consolas"/>
                <a:sym typeface="Consolas"/>
              </a:rPr>
            </a:br>
            <a:r>
              <a:rPr lang="en">
                <a:solidFill>
                  <a:srgbClr val="FF9900"/>
                </a:solidFill>
                <a:latin typeface="Consolas"/>
                <a:ea typeface="Consolas"/>
                <a:cs typeface="Consolas"/>
                <a:sym typeface="Consolas"/>
              </a:rPr>
              <a:t>5</a:t>
            </a:r>
            <a:br>
              <a:rPr lang="en">
                <a:solidFill>
                  <a:srgbClr val="FF9900"/>
                </a:solidFill>
                <a:latin typeface="Consolas"/>
                <a:ea typeface="Consolas"/>
                <a:cs typeface="Consolas"/>
                <a:sym typeface="Consolas"/>
              </a:rPr>
            </a:br>
            <a:r>
              <a:rPr lang="en">
                <a:solidFill>
                  <a:srgbClr val="FF9900"/>
                </a:solidFill>
                <a:latin typeface="Consolas"/>
                <a:ea typeface="Consolas"/>
                <a:cs typeface="Consolas"/>
                <a:sym typeface="Consolas"/>
              </a:rPr>
              <a:t>6</a:t>
            </a:r>
            <a:br>
              <a:rPr lang="en">
                <a:solidFill>
                  <a:srgbClr val="FF9900"/>
                </a:solidFill>
                <a:latin typeface="Consolas"/>
                <a:ea typeface="Consolas"/>
                <a:cs typeface="Consolas"/>
                <a:sym typeface="Consolas"/>
              </a:rPr>
            </a:br>
            <a:r>
              <a:rPr lang="en">
                <a:solidFill>
                  <a:srgbClr val="FF9900"/>
                </a:solidFill>
                <a:latin typeface="Consolas"/>
                <a:ea typeface="Consolas"/>
                <a:cs typeface="Consolas"/>
                <a:sym typeface="Consolas"/>
              </a:rPr>
              <a:t>7</a:t>
            </a:r>
            <a:endParaRPr>
              <a:solidFill>
                <a:srgbClr val="FF9900"/>
              </a:solidFill>
              <a:latin typeface="Consolas"/>
              <a:ea typeface="Consolas"/>
              <a:cs typeface="Consolas"/>
              <a:sym typeface="Consolas"/>
            </a:endParaRPr>
          </a:p>
          <a:p>
            <a:pPr indent="0" lvl="0" marL="0" rtl="0" algn="r">
              <a:lnSpc>
                <a:spcPct val="142857"/>
              </a:lnSpc>
              <a:spcBef>
                <a:spcPts val="0"/>
              </a:spcBef>
              <a:spcAft>
                <a:spcPts val="0"/>
              </a:spcAft>
              <a:buNone/>
            </a:pPr>
            <a:r>
              <a:rPr lang="en">
                <a:solidFill>
                  <a:srgbClr val="FF9900"/>
                </a:solidFill>
                <a:latin typeface="Consolas"/>
                <a:ea typeface="Consolas"/>
                <a:cs typeface="Consolas"/>
                <a:sym typeface="Consolas"/>
              </a:rPr>
              <a:t>8</a:t>
            </a:r>
            <a:endParaRPr>
              <a:solidFill>
                <a:srgbClr val="FF9900"/>
              </a:solidFill>
              <a:latin typeface="Consolas"/>
              <a:ea typeface="Consolas"/>
              <a:cs typeface="Consolas"/>
              <a:sym typeface="Consolas"/>
            </a:endParaRPr>
          </a:p>
          <a:p>
            <a:pPr indent="0" lvl="0" marL="0" rtl="0" algn="r">
              <a:lnSpc>
                <a:spcPct val="142857"/>
              </a:lnSpc>
              <a:spcBef>
                <a:spcPts val="0"/>
              </a:spcBef>
              <a:spcAft>
                <a:spcPts val="0"/>
              </a:spcAft>
              <a:buNone/>
            </a:pPr>
            <a:r>
              <a:rPr lang="en">
                <a:solidFill>
                  <a:srgbClr val="FF9900"/>
                </a:solidFill>
                <a:latin typeface="Consolas"/>
                <a:ea typeface="Consolas"/>
                <a:cs typeface="Consolas"/>
                <a:sym typeface="Consolas"/>
              </a:rPr>
              <a:t>9</a:t>
            </a:r>
            <a:endParaRPr>
              <a:solidFill>
                <a:srgbClr val="FF9900"/>
              </a:solidFill>
              <a:latin typeface="Consolas"/>
              <a:ea typeface="Consolas"/>
              <a:cs typeface="Consolas"/>
              <a:sym typeface="Consolas"/>
            </a:endParaRPr>
          </a:p>
          <a:p>
            <a:pPr indent="0" lvl="0" marL="0" rtl="0" algn="r">
              <a:lnSpc>
                <a:spcPct val="142857"/>
              </a:lnSpc>
              <a:spcBef>
                <a:spcPts val="0"/>
              </a:spcBef>
              <a:spcAft>
                <a:spcPts val="0"/>
              </a:spcAft>
              <a:buNone/>
            </a:pPr>
            <a:r>
              <a:rPr lang="en">
                <a:solidFill>
                  <a:srgbClr val="FF9900"/>
                </a:solidFill>
                <a:latin typeface="Consolas"/>
                <a:ea typeface="Consolas"/>
                <a:cs typeface="Consolas"/>
                <a:sym typeface="Consolas"/>
              </a:rPr>
              <a:t>10</a:t>
            </a:r>
            <a:endParaRPr>
              <a:solidFill>
                <a:srgbClr val="FF9900"/>
              </a:solidFill>
              <a:latin typeface="Consolas"/>
              <a:ea typeface="Consolas"/>
              <a:cs typeface="Consolas"/>
              <a:sym typeface="Consolas"/>
            </a:endParaRPr>
          </a:p>
          <a:p>
            <a:pPr indent="0" lvl="0" marL="0" rtl="0" algn="r">
              <a:lnSpc>
                <a:spcPct val="142857"/>
              </a:lnSpc>
              <a:spcBef>
                <a:spcPts val="0"/>
              </a:spcBef>
              <a:spcAft>
                <a:spcPts val="0"/>
              </a:spcAft>
              <a:buNone/>
            </a:pPr>
            <a:r>
              <a:rPr lang="en">
                <a:solidFill>
                  <a:srgbClr val="FF9900"/>
                </a:solidFill>
                <a:latin typeface="Consolas"/>
                <a:ea typeface="Consolas"/>
                <a:cs typeface="Consolas"/>
                <a:sym typeface="Consolas"/>
              </a:rPr>
              <a:t>11</a:t>
            </a:r>
            <a:endParaRPr>
              <a:solidFill>
                <a:srgbClr val="FF9900"/>
              </a:solidFill>
              <a:latin typeface="Consolas"/>
              <a:ea typeface="Consolas"/>
              <a:cs typeface="Consolas"/>
              <a:sym typeface="Consolas"/>
            </a:endParaRPr>
          </a:p>
          <a:p>
            <a:pPr indent="0" lvl="0" marL="0" rtl="0" algn="r">
              <a:lnSpc>
                <a:spcPct val="142857"/>
              </a:lnSpc>
              <a:spcBef>
                <a:spcPts val="0"/>
              </a:spcBef>
              <a:spcAft>
                <a:spcPts val="0"/>
              </a:spcAft>
              <a:buNone/>
            </a:pPr>
            <a:r>
              <a:rPr lang="en">
                <a:solidFill>
                  <a:srgbClr val="FF9900"/>
                </a:solidFill>
                <a:latin typeface="Consolas"/>
                <a:ea typeface="Consolas"/>
                <a:cs typeface="Consolas"/>
                <a:sym typeface="Consolas"/>
              </a:rPr>
              <a:t>12</a:t>
            </a:r>
            <a:endParaRPr>
              <a:solidFill>
                <a:srgbClr val="FF9900"/>
              </a:solidFill>
              <a:latin typeface="Consolas"/>
              <a:ea typeface="Consolas"/>
              <a:cs typeface="Consolas"/>
              <a:sym typeface="Consolas"/>
            </a:endParaRPr>
          </a:p>
          <a:p>
            <a:pPr indent="0" lvl="0" marL="0" rtl="0" algn="r">
              <a:lnSpc>
                <a:spcPct val="142857"/>
              </a:lnSpc>
              <a:spcBef>
                <a:spcPts val="0"/>
              </a:spcBef>
              <a:spcAft>
                <a:spcPts val="0"/>
              </a:spcAft>
              <a:buNone/>
            </a:pPr>
            <a:r>
              <a:rPr lang="en">
                <a:solidFill>
                  <a:srgbClr val="FF9900"/>
                </a:solidFill>
                <a:latin typeface="Consolas"/>
                <a:ea typeface="Consolas"/>
                <a:cs typeface="Consolas"/>
                <a:sym typeface="Consolas"/>
              </a:rPr>
              <a:t>13</a:t>
            </a:r>
            <a:endParaRPr>
              <a:solidFill>
                <a:srgbClr val="FF9900"/>
              </a:solidFill>
              <a:latin typeface="Consolas"/>
              <a:ea typeface="Consolas"/>
              <a:cs typeface="Consolas"/>
              <a:sym typeface="Consolas"/>
            </a:endParaRPr>
          </a:p>
        </p:txBody>
      </p:sp>
      <p:sp>
        <p:nvSpPr>
          <p:cNvPr id="374" name="Google Shape;374;p43"/>
          <p:cNvSpPr txBox="1"/>
          <p:nvPr/>
        </p:nvSpPr>
        <p:spPr>
          <a:xfrm>
            <a:off x="289200" y="1051510"/>
            <a:ext cx="4543800" cy="4088700"/>
          </a:xfrm>
          <a:prstGeom prst="rect">
            <a:avLst/>
          </a:prstGeom>
          <a:solidFill>
            <a:srgbClr val="000000"/>
          </a:solidFill>
          <a:ln cap="flat" cmpd="sng" w="28575">
            <a:solidFill>
              <a:srgbClr val="666666"/>
            </a:solidFill>
            <a:prstDash val="solid"/>
            <a:round/>
            <a:headEnd len="sm" w="sm" type="none"/>
            <a:tailEnd len="sm" w="sm" type="none"/>
          </a:ln>
        </p:spPr>
        <p:txBody>
          <a:bodyPr anchorCtr="0" anchor="t" bIns="91425" lIns="91425" spcFirstLastPara="1" rIns="91425" wrap="square" tIns="0">
            <a:noAutofit/>
          </a:bodyPr>
          <a:lstStyle/>
          <a:p>
            <a:pPr indent="0" lvl="0" marL="0" rtl="0" algn="l">
              <a:lnSpc>
                <a:spcPct val="142857"/>
              </a:lnSpc>
              <a:spcBef>
                <a:spcPts val="0"/>
              </a:spcBef>
              <a:spcAft>
                <a:spcPts val="0"/>
              </a:spcAft>
              <a:buClr>
                <a:schemeClr val="dk1"/>
              </a:buClr>
              <a:buSzPts val="1100"/>
              <a:buFont typeface="Arial"/>
              <a:buNone/>
            </a:pPr>
            <a:r>
              <a:rPr lang="en">
                <a:solidFill>
                  <a:srgbClr val="88C6BE"/>
                </a:solidFill>
                <a:latin typeface="Consolas"/>
                <a:ea typeface="Consolas"/>
                <a:cs typeface="Consolas"/>
                <a:sym typeface="Consolas"/>
              </a:rPr>
              <a:t>// App.js file</a:t>
            </a:r>
            <a:endParaRPr>
              <a:solidFill>
                <a:srgbClr val="C5A5C5"/>
              </a:solidFill>
              <a:latin typeface="Consolas"/>
              <a:ea typeface="Consolas"/>
              <a:cs typeface="Consolas"/>
              <a:sym typeface="Consolas"/>
            </a:endParaRPr>
          </a:p>
          <a:p>
            <a:pPr indent="0" lvl="0" marL="0" rtl="0" algn="l">
              <a:lnSpc>
                <a:spcPct val="142857"/>
              </a:lnSpc>
              <a:spcBef>
                <a:spcPts val="0"/>
              </a:spcBef>
              <a:spcAft>
                <a:spcPts val="0"/>
              </a:spcAft>
              <a:buClr>
                <a:schemeClr val="dk1"/>
              </a:buClr>
              <a:buSzPts val="1100"/>
              <a:buFont typeface="Arial"/>
              <a:buNone/>
            </a:pPr>
            <a:r>
              <a:rPr lang="en">
                <a:solidFill>
                  <a:srgbClr val="C5A5C5"/>
                </a:solidFill>
                <a:latin typeface="Consolas"/>
                <a:ea typeface="Consolas"/>
                <a:cs typeface="Consolas"/>
                <a:sym typeface="Consolas"/>
              </a:rPr>
              <a:t>import</a:t>
            </a:r>
            <a:r>
              <a:rPr lang="en">
                <a:solidFill>
                  <a:srgbClr val="88C6BE"/>
                </a:solidFill>
                <a:latin typeface="Consolas"/>
                <a:ea typeface="Consolas"/>
                <a:cs typeface="Consolas"/>
                <a:sym typeface="Consolas"/>
              </a:rPr>
              <a:t> { </a:t>
            </a:r>
            <a:r>
              <a:rPr lang="en">
                <a:solidFill>
                  <a:srgbClr val="FC929E"/>
                </a:solidFill>
                <a:latin typeface="Consolas"/>
                <a:ea typeface="Consolas"/>
                <a:cs typeface="Consolas"/>
                <a:sym typeface="Consolas"/>
              </a:rPr>
              <a:t>MyComponent</a:t>
            </a:r>
            <a:r>
              <a:rPr lang="en">
                <a:solidFill>
                  <a:srgbClr val="88C6BE"/>
                </a:solidFill>
                <a:latin typeface="Consolas"/>
                <a:ea typeface="Consolas"/>
                <a:cs typeface="Consolas"/>
                <a:sym typeface="Consolas"/>
              </a:rPr>
              <a:t> } </a:t>
            </a:r>
            <a:r>
              <a:rPr lang="en">
                <a:solidFill>
                  <a:srgbClr val="C5A5C5"/>
                </a:solidFill>
                <a:latin typeface="Consolas"/>
                <a:ea typeface="Consolas"/>
                <a:cs typeface="Consolas"/>
                <a:sym typeface="Consolas"/>
              </a:rPr>
              <a:t>from ‘</a:t>
            </a:r>
            <a:r>
              <a:rPr lang="en">
                <a:solidFill>
                  <a:srgbClr val="FFFFFF"/>
                </a:solidFill>
                <a:latin typeface="Consolas"/>
                <a:ea typeface="Consolas"/>
                <a:cs typeface="Consolas"/>
                <a:sym typeface="Consolas"/>
              </a:rPr>
              <a:t>./MyComponent</a:t>
            </a:r>
            <a:r>
              <a:rPr lang="en">
                <a:solidFill>
                  <a:srgbClr val="C5A5C5"/>
                </a:solidFill>
                <a:latin typeface="Consolas"/>
                <a:ea typeface="Consolas"/>
                <a:cs typeface="Consolas"/>
                <a:sym typeface="Consolas"/>
              </a:rPr>
              <a:t>’;</a:t>
            </a:r>
            <a:br>
              <a:rPr lang="en">
                <a:solidFill>
                  <a:srgbClr val="C5A5C5"/>
                </a:solidFill>
                <a:latin typeface="Consolas"/>
                <a:ea typeface="Consolas"/>
                <a:cs typeface="Consolas"/>
                <a:sym typeface="Consolas"/>
              </a:rPr>
            </a:br>
            <a:endParaRPr>
              <a:solidFill>
                <a:srgbClr val="88C6BE"/>
              </a:solidFill>
              <a:latin typeface="Consolas"/>
              <a:ea typeface="Consolas"/>
              <a:cs typeface="Consolas"/>
              <a:sym typeface="Consolas"/>
            </a:endParaRPr>
          </a:p>
          <a:p>
            <a:pPr indent="0" lvl="0" marL="0" rtl="0" algn="l">
              <a:lnSpc>
                <a:spcPct val="142857"/>
              </a:lnSpc>
              <a:spcBef>
                <a:spcPts val="0"/>
              </a:spcBef>
              <a:spcAft>
                <a:spcPts val="0"/>
              </a:spcAft>
              <a:buClr>
                <a:schemeClr val="dk1"/>
              </a:buClr>
              <a:buSzPts val="1100"/>
              <a:buFont typeface="Arial"/>
              <a:buNone/>
            </a:pPr>
            <a:r>
              <a:rPr lang="en">
                <a:solidFill>
                  <a:srgbClr val="88C6BE"/>
                </a:solidFill>
                <a:latin typeface="Consolas"/>
                <a:ea typeface="Consolas"/>
                <a:cs typeface="Consolas"/>
                <a:sym typeface="Consolas"/>
              </a:rPr>
              <a:t>&lt;</a:t>
            </a:r>
            <a:r>
              <a:rPr lang="en">
                <a:solidFill>
                  <a:srgbClr val="FC929E"/>
                </a:solidFill>
                <a:latin typeface="Consolas"/>
                <a:ea typeface="Consolas"/>
                <a:cs typeface="Consolas"/>
                <a:sym typeface="Consolas"/>
              </a:rPr>
              <a:t>MyComponent </a:t>
            </a:r>
            <a:r>
              <a:rPr lang="en">
                <a:solidFill>
                  <a:srgbClr val="C5A5C5"/>
                </a:solidFill>
                <a:latin typeface="Consolas"/>
                <a:ea typeface="Consolas"/>
                <a:cs typeface="Consolas"/>
                <a:sym typeface="Consolas"/>
              </a:rPr>
              <a:t>headerTextColor</a:t>
            </a:r>
            <a:r>
              <a:rPr lang="en">
                <a:solidFill>
                  <a:srgbClr val="88C6BE"/>
                </a:solidFill>
                <a:latin typeface="Consolas"/>
                <a:ea typeface="Consolas"/>
                <a:cs typeface="Consolas"/>
                <a:sym typeface="Consolas"/>
              </a:rPr>
              <a:t>=</a:t>
            </a:r>
            <a:r>
              <a:rPr lang="en">
                <a:solidFill>
                  <a:srgbClr val="FC929E"/>
                </a:solidFill>
                <a:latin typeface="Consolas"/>
                <a:ea typeface="Consolas"/>
                <a:cs typeface="Consolas"/>
                <a:sym typeface="Consolas"/>
              </a:rPr>
              <a:t>'</a:t>
            </a:r>
            <a:r>
              <a:rPr lang="en">
                <a:solidFill>
                  <a:schemeClr val="lt1"/>
                </a:solidFill>
                <a:latin typeface="Consolas"/>
                <a:ea typeface="Consolas"/>
                <a:cs typeface="Consolas"/>
                <a:sym typeface="Consolas"/>
              </a:rPr>
              <a:t>blue</a:t>
            </a:r>
            <a:r>
              <a:rPr lang="en">
                <a:solidFill>
                  <a:srgbClr val="FC929E"/>
                </a:solidFill>
                <a:latin typeface="Consolas"/>
                <a:ea typeface="Consolas"/>
                <a:cs typeface="Consolas"/>
                <a:sym typeface="Consolas"/>
              </a:rPr>
              <a:t>'</a:t>
            </a:r>
            <a:r>
              <a:rPr lang="en">
                <a:solidFill>
                  <a:srgbClr val="88C6BE"/>
                </a:solidFill>
                <a:latin typeface="Consolas"/>
                <a:ea typeface="Consolas"/>
                <a:cs typeface="Consolas"/>
                <a:sym typeface="Consolas"/>
              </a:rPr>
              <a:t>&gt;</a:t>
            </a:r>
            <a:br>
              <a:rPr lang="en">
                <a:solidFill>
                  <a:srgbClr val="88C6BE"/>
                </a:solidFill>
                <a:latin typeface="Consolas"/>
                <a:ea typeface="Consolas"/>
                <a:cs typeface="Consolas"/>
                <a:sym typeface="Consolas"/>
              </a:rPr>
            </a:br>
            <a:r>
              <a:rPr lang="en">
                <a:solidFill>
                  <a:srgbClr val="88C6BE"/>
                </a:solidFill>
                <a:latin typeface="Consolas"/>
                <a:ea typeface="Consolas"/>
                <a:cs typeface="Consolas"/>
                <a:sym typeface="Consolas"/>
              </a:rPr>
              <a:t>  &lt;</a:t>
            </a:r>
            <a:r>
              <a:rPr lang="en">
                <a:solidFill>
                  <a:srgbClr val="FC929E"/>
                </a:solidFill>
                <a:latin typeface="Consolas"/>
                <a:ea typeface="Consolas"/>
                <a:cs typeface="Consolas"/>
                <a:sym typeface="Consolas"/>
              </a:rPr>
              <a:t>h1</a:t>
            </a:r>
            <a:r>
              <a:rPr lang="en">
                <a:solidFill>
                  <a:srgbClr val="88C6BE"/>
                </a:solidFill>
                <a:latin typeface="Consolas"/>
                <a:ea typeface="Consolas"/>
                <a:cs typeface="Consolas"/>
                <a:sym typeface="Consolas"/>
              </a:rPr>
              <a:t>&gt;</a:t>
            </a:r>
            <a:r>
              <a:rPr lang="en">
                <a:solidFill>
                  <a:schemeClr val="lt1"/>
                </a:solidFill>
                <a:latin typeface="Consolas"/>
                <a:ea typeface="Consolas"/>
                <a:cs typeface="Consolas"/>
                <a:sym typeface="Consolas"/>
              </a:rPr>
              <a:t>some header text</a:t>
            </a:r>
            <a:r>
              <a:rPr lang="en">
                <a:solidFill>
                  <a:srgbClr val="88C6BE"/>
                </a:solidFill>
                <a:latin typeface="Consolas"/>
                <a:ea typeface="Consolas"/>
                <a:cs typeface="Consolas"/>
                <a:sym typeface="Consolas"/>
              </a:rPr>
              <a:t>&lt;/</a:t>
            </a:r>
            <a:r>
              <a:rPr lang="en">
                <a:solidFill>
                  <a:srgbClr val="FC929E"/>
                </a:solidFill>
                <a:latin typeface="Consolas"/>
                <a:ea typeface="Consolas"/>
                <a:cs typeface="Consolas"/>
                <a:sym typeface="Consolas"/>
              </a:rPr>
              <a:t>h1</a:t>
            </a:r>
            <a:r>
              <a:rPr lang="en">
                <a:solidFill>
                  <a:srgbClr val="88C6BE"/>
                </a:solidFill>
                <a:latin typeface="Consolas"/>
                <a:ea typeface="Consolas"/>
                <a:cs typeface="Consolas"/>
                <a:sym typeface="Consolas"/>
              </a:rPr>
              <a:t>&gt;</a:t>
            </a:r>
            <a:br>
              <a:rPr lang="en">
                <a:solidFill>
                  <a:srgbClr val="88C6BE"/>
                </a:solidFill>
                <a:latin typeface="Consolas"/>
                <a:ea typeface="Consolas"/>
                <a:cs typeface="Consolas"/>
                <a:sym typeface="Consolas"/>
              </a:rPr>
            </a:br>
            <a:r>
              <a:rPr lang="en">
                <a:solidFill>
                  <a:srgbClr val="88C6BE"/>
                </a:solidFill>
                <a:latin typeface="Consolas"/>
                <a:ea typeface="Consolas"/>
                <a:cs typeface="Consolas"/>
                <a:sym typeface="Consolas"/>
              </a:rPr>
              <a:t>&lt;/</a:t>
            </a:r>
            <a:r>
              <a:rPr lang="en">
                <a:solidFill>
                  <a:srgbClr val="FC929E"/>
                </a:solidFill>
                <a:latin typeface="Consolas"/>
                <a:ea typeface="Consolas"/>
                <a:cs typeface="Consolas"/>
                <a:sym typeface="Consolas"/>
              </a:rPr>
              <a:t>MyComponent</a:t>
            </a:r>
            <a:r>
              <a:rPr lang="en">
                <a:solidFill>
                  <a:srgbClr val="88C6BE"/>
                </a:solidFill>
                <a:latin typeface="Consolas"/>
                <a:ea typeface="Consolas"/>
                <a:cs typeface="Consolas"/>
                <a:sym typeface="Consolas"/>
              </a:rPr>
              <a:t>&gt;</a:t>
            </a:r>
            <a:endParaRPr>
              <a:solidFill>
                <a:srgbClr val="88C6BE"/>
              </a:solidFill>
              <a:latin typeface="Consolas"/>
              <a:ea typeface="Consolas"/>
              <a:cs typeface="Consolas"/>
              <a:sym typeface="Consola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378" name="Shape 378"/>
        <p:cNvGrpSpPr/>
        <p:nvPr/>
      </p:nvGrpSpPr>
      <p:grpSpPr>
        <a:xfrm>
          <a:off x="0" y="0"/>
          <a:ext cx="0" cy="0"/>
          <a:chOff x="0" y="0"/>
          <a:chExt cx="0" cy="0"/>
        </a:xfrm>
      </p:grpSpPr>
      <p:sp>
        <p:nvSpPr>
          <p:cNvPr id="379" name="Google Shape;379;p44"/>
          <p:cNvSpPr txBox="1"/>
          <p:nvPr>
            <p:ph type="title"/>
          </p:nvPr>
        </p:nvSpPr>
        <p:spPr>
          <a:xfrm>
            <a:off x="1411200" y="58350"/>
            <a:ext cx="7502400" cy="905100"/>
          </a:xfrm>
          <a:prstGeom prst="rect">
            <a:avLst/>
          </a:prstGeom>
        </p:spPr>
        <p:txBody>
          <a:bodyPr anchorCtr="0" anchor="ctr" bIns="91425" lIns="91425" spcFirstLastPara="1" rIns="91425" wrap="square" tIns="91425">
            <a:noAutofit/>
          </a:bodyPr>
          <a:lstStyle/>
          <a:p>
            <a:pPr indent="0" lvl="0" marL="0" rtl="0" algn="l">
              <a:lnSpc>
                <a:spcPct val="93000"/>
              </a:lnSpc>
              <a:spcBef>
                <a:spcPts val="0"/>
              </a:spcBef>
              <a:spcAft>
                <a:spcPts val="0"/>
              </a:spcAft>
              <a:buClr>
                <a:schemeClr val="dk1"/>
              </a:buClr>
              <a:buSzPts val="1100"/>
              <a:buFont typeface="Arial"/>
              <a:buNone/>
            </a:pPr>
            <a:r>
              <a:rPr lang="en">
                <a:solidFill>
                  <a:schemeClr val="dk1"/>
                </a:solidFill>
              </a:rPr>
              <a:t>What are we building?</a:t>
            </a:r>
            <a:endParaRPr>
              <a:solidFill>
                <a:srgbClr val="EF5330"/>
              </a:solidFill>
              <a:latin typeface="Roboto Slab"/>
              <a:ea typeface="Roboto Slab"/>
              <a:cs typeface="Roboto Slab"/>
              <a:sym typeface="Roboto Slab"/>
            </a:endParaRPr>
          </a:p>
        </p:txBody>
      </p:sp>
      <p:pic>
        <p:nvPicPr>
          <p:cNvPr id="380" name="Google Shape;380;p44"/>
          <p:cNvPicPr preferRelativeResize="0"/>
          <p:nvPr/>
        </p:nvPicPr>
        <p:blipFill>
          <a:blip r:embed="rId3">
            <a:alphaModFix/>
          </a:blip>
          <a:stretch>
            <a:fillRect/>
          </a:stretch>
        </p:blipFill>
        <p:spPr>
          <a:xfrm>
            <a:off x="3369950" y="1185825"/>
            <a:ext cx="5593726" cy="3378450"/>
          </a:xfrm>
          <a:prstGeom prst="rect">
            <a:avLst/>
          </a:prstGeom>
          <a:noFill/>
          <a:ln>
            <a:noFill/>
          </a:ln>
        </p:spPr>
      </p:pic>
      <p:sp>
        <p:nvSpPr>
          <p:cNvPr id="381" name="Google Shape;381;p44"/>
          <p:cNvSpPr txBox="1"/>
          <p:nvPr/>
        </p:nvSpPr>
        <p:spPr>
          <a:xfrm>
            <a:off x="230500" y="1450950"/>
            <a:ext cx="2752800" cy="3046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600">
                <a:latin typeface="Helvetica Neue"/>
                <a:ea typeface="Helvetica Neue"/>
                <a:cs typeface="Helvetica Neue"/>
                <a:sym typeface="Helvetica Neue"/>
              </a:rPr>
              <a:t>We’re building a trivia app</a:t>
            </a:r>
            <a:endParaRPr sz="3600">
              <a:latin typeface="Helvetica Neue"/>
              <a:ea typeface="Helvetica Neue"/>
              <a:cs typeface="Helvetica Neue"/>
              <a:sym typeface="Helvetica Neue"/>
            </a:endParaRPr>
          </a:p>
          <a:p>
            <a:pPr indent="0" lvl="0" marL="0" rtl="0" algn="ctr">
              <a:spcBef>
                <a:spcPts val="0"/>
              </a:spcBef>
              <a:spcAft>
                <a:spcPts val="0"/>
              </a:spcAft>
              <a:buNone/>
            </a:pPr>
            <a:r>
              <a:rPr lang="en" sz="3600">
                <a:latin typeface="Helvetica Neue"/>
                <a:ea typeface="Helvetica Neue"/>
                <a:cs typeface="Helvetica Neue"/>
                <a:sym typeface="Helvetica Neue"/>
              </a:rPr>
              <a:t>similar to</a:t>
            </a:r>
            <a:endParaRPr sz="3600">
              <a:latin typeface="Helvetica Neue"/>
              <a:ea typeface="Helvetica Neue"/>
              <a:cs typeface="Helvetica Neue"/>
              <a:sym typeface="Helvetica Neue"/>
            </a:endParaRPr>
          </a:p>
          <a:p>
            <a:pPr indent="0" lvl="0" marL="0" rtl="0" algn="ctr">
              <a:spcBef>
                <a:spcPts val="0"/>
              </a:spcBef>
              <a:spcAft>
                <a:spcPts val="0"/>
              </a:spcAft>
              <a:buNone/>
            </a:pPr>
            <a:r>
              <a:rPr lang="en" sz="3600">
                <a:latin typeface="Helvetica Neue"/>
                <a:ea typeface="Helvetica Neue"/>
                <a:cs typeface="Helvetica Neue"/>
                <a:sym typeface="Helvetica Neue"/>
              </a:rPr>
              <a:t>Kahoot!</a:t>
            </a:r>
            <a:endParaRPr sz="3600">
              <a:latin typeface="Helvetica Neue"/>
              <a:ea typeface="Helvetica Neue"/>
              <a:cs typeface="Helvetica Neue"/>
              <a:sym typeface="Helvetica Neue"/>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385" name="Shape 385"/>
        <p:cNvGrpSpPr/>
        <p:nvPr/>
      </p:nvGrpSpPr>
      <p:grpSpPr>
        <a:xfrm>
          <a:off x="0" y="0"/>
          <a:ext cx="0" cy="0"/>
          <a:chOff x="0" y="0"/>
          <a:chExt cx="0" cy="0"/>
        </a:xfrm>
      </p:grpSpPr>
      <p:sp>
        <p:nvSpPr>
          <p:cNvPr id="386" name="Google Shape;386;p45"/>
          <p:cNvSpPr txBox="1"/>
          <p:nvPr>
            <p:ph type="title"/>
          </p:nvPr>
        </p:nvSpPr>
        <p:spPr>
          <a:xfrm>
            <a:off x="1411200" y="58350"/>
            <a:ext cx="7502400" cy="905100"/>
          </a:xfrm>
          <a:prstGeom prst="rect">
            <a:avLst/>
          </a:prstGeom>
        </p:spPr>
        <p:txBody>
          <a:bodyPr anchorCtr="0" anchor="ctr" bIns="91425" lIns="91425" spcFirstLastPara="1" rIns="91425" wrap="square" tIns="91425">
            <a:noAutofit/>
          </a:bodyPr>
          <a:lstStyle/>
          <a:p>
            <a:pPr indent="0" lvl="0" marL="0" rtl="0" algn="l">
              <a:lnSpc>
                <a:spcPct val="93000"/>
              </a:lnSpc>
              <a:spcBef>
                <a:spcPts val="0"/>
              </a:spcBef>
              <a:spcAft>
                <a:spcPts val="0"/>
              </a:spcAft>
              <a:buClr>
                <a:schemeClr val="dk1"/>
              </a:buClr>
              <a:buSzPts val="1100"/>
              <a:buFont typeface="Arial"/>
              <a:buNone/>
            </a:pPr>
            <a:r>
              <a:rPr lang="en">
                <a:solidFill>
                  <a:schemeClr val="dk1"/>
                </a:solidFill>
              </a:rPr>
              <a:t>What are we building?</a:t>
            </a:r>
            <a:endParaRPr>
              <a:solidFill>
                <a:srgbClr val="EF5330"/>
              </a:solidFill>
              <a:latin typeface="Roboto Slab"/>
              <a:ea typeface="Roboto Slab"/>
              <a:cs typeface="Roboto Slab"/>
              <a:sym typeface="Roboto Slab"/>
            </a:endParaRPr>
          </a:p>
        </p:txBody>
      </p:sp>
      <p:pic>
        <p:nvPicPr>
          <p:cNvPr id="387" name="Google Shape;387;p45"/>
          <p:cNvPicPr preferRelativeResize="0"/>
          <p:nvPr/>
        </p:nvPicPr>
        <p:blipFill>
          <a:blip r:embed="rId3">
            <a:alphaModFix/>
          </a:blip>
          <a:stretch>
            <a:fillRect/>
          </a:stretch>
        </p:blipFill>
        <p:spPr>
          <a:xfrm>
            <a:off x="3369950" y="1185825"/>
            <a:ext cx="5593726" cy="3378450"/>
          </a:xfrm>
          <a:prstGeom prst="rect">
            <a:avLst/>
          </a:prstGeom>
          <a:noFill/>
          <a:ln>
            <a:noFill/>
          </a:ln>
        </p:spPr>
      </p:pic>
      <p:sp>
        <p:nvSpPr>
          <p:cNvPr id="388" name="Google Shape;388;p45"/>
          <p:cNvSpPr txBox="1"/>
          <p:nvPr/>
        </p:nvSpPr>
        <p:spPr>
          <a:xfrm>
            <a:off x="230500" y="1450950"/>
            <a:ext cx="2752800" cy="3046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600">
                <a:latin typeface="Helvetica Neue"/>
                <a:ea typeface="Helvetica Neue"/>
                <a:cs typeface="Helvetica Neue"/>
                <a:sym typeface="Helvetica Neue"/>
              </a:rPr>
              <a:t>Ours is a simplified version </a:t>
            </a:r>
            <a:endParaRPr sz="3600">
              <a:latin typeface="Helvetica Neue"/>
              <a:ea typeface="Helvetica Neue"/>
              <a:cs typeface="Helvetica Neue"/>
              <a:sym typeface="Helvetica Neue"/>
            </a:endParaRPr>
          </a:p>
        </p:txBody>
      </p:sp>
      <p:sp>
        <p:nvSpPr>
          <p:cNvPr id="389" name="Google Shape;389;p45"/>
          <p:cNvSpPr txBox="1"/>
          <p:nvPr/>
        </p:nvSpPr>
        <p:spPr>
          <a:xfrm>
            <a:off x="3514300" y="1775825"/>
            <a:ext cx="861300" cy="109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200">
                <a:solidFill>
                  <a:srgbClr val="FF0000"/>
                </a:solidFill>
              </a:rPr>
              <a:t>X</a:t>
            </a:r>
            <a:endParaRPr sz="7200">
              <a:solidFill>
                <a:srgbClr val="FF0000"/>
              </a:solidFill>
            </a:endParaRPr>
          </a:p>
        </p:txBody>
      </p:sp>
      <p:sp>
        <p:nvSpPr>
          <p:cNvPr id="390" name="Google Shape;390;p45"/>
          <p:cNvSpPr txBox="1"/>
          <p:nvPr/>
        </p:nvSpPr>
        <p:spPr>
          <a:xfrm>
            <a:off x="8002375" y="1917850"/>
            <a:ext cx="861300" cy="109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200">
                <a:solidFill>
                  <a:srgbClr val="FF0000"/>
                </a:solidFill>
              </a:rPr>
              <a:t>X</a:t>
            </a:r>
            <a:endParaRPr sz="7200">
              <a:solidFill>
                <a:srgbClr val="FF0000"/>
              </a:solidFill>
            </a:endParaRPr>
          </a:p>
        </p:txBody>
      </p:sp>
      <p:sp>
        <p:nvSpPr>
          <p:cNvPr id="391" name="Google Shape;391;p45"/>
          <p:cNvSpPr txBox="1"/>
          <p:nvPr/>
        </p:nvSpPr>
        <p:spPr>
          <a:xfrm>
            <a:off x="5350800" y="1146150"/>
            <a:ext cx="1614000" cy="218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0">
                <a:solidFill>
                  <a:srgbClr val="FF0000"/>
                </a:solidFill>
              </a:rPr>
              <a:t>X</a:t>
            </a:r>
            <a:endParaRPr sz="15000">
              <a:solidFill>
                <a:srgbClr val="FF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395" name="Shape 395"/>
        <p:cNvGrpSpPr/>
        <p:nvPr/>
      </p:nvGrpSpPr>
      <p:grpSpPr>
        <a:xfrm>
          <a:off x="0" y="0"/>
          <a:ext cx="0" cy="0"/>
          <a:chOff x="0" y="0"/>
          <a:chExt cx="0" cy="0"/>
        </a:xfrm>
      </p:grpSpPr>
      <p:sp>
        <p:nvSpPr>
          <p:cNvPr id="396" name="Google Shape;396;p46"/>
          <p:cNvSpPr txBox="1"/>
          <p:nvPr>
            <p:ph type="title"/>
          </p:nvPr>
        </p:nvSpPr>
        <p:spPr>
          <a:xfrm>
            <a:off x="1411200" y="58350"/>
            <a:ext cx="7502400" cy="9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Composition</a:t>
            </a:r>
            <a:endParaRPr sz="2400">
              <a:solidFill>
                <a:srgbClr val="EF5330"/>
              </a:solidFill>
              <a:latin typeface="Roboto Slab"/>
              <a:ea typeface="Roboto Slab"/>
              <a:cs typeface="Roboto Slab"/>
              <a:sym typeface="Roboto Slab"/>
            </a:endParaRPr>
          </a:p>
        </p:txBody>
      </p:sp>
      <p:sp>
        <p:nvSpPr>
          <p:cNvPr id="397" name="Google Shape;397;p46"/>
          <p:cNvSpPr txBox="1"/>
          <p:nvPr>
            <p:ph idx="1" type="body"/>
          </p:nvPr>
        </p:nvSpPr>
        <p:spPr>
          <a:xfrm>
            <a:off x="539500" y="1257300"/>
            <a:ext cx="8141700" cy="3319200"/>
          </a:xfrm>
          <a:prstGeom prst="rect">
            <a:avLst/>
          </a:prstGeom>
        </p:spPr>
        <p:txBody>
          <a:bodyPr anchorCtr="0" anchor="t" bIns="91425" lIns="91425" spcFirstLastPara="1" rIns="91425" wrap="square" tIns="91425">
            <a:noAutofit/>
          </a:bodyPr>
          <a:lstStyle/>
          <a:p>
            <a:pPr indent="0" lvl="0" marL="0" marR="0" rtl="0" algn="ctr">
              <a:lnSpc>
                <a:spcPct val="93000"/>
              </a:lnSpc>
              <a:spcBef>
                <a:spcPts val="0"/>
              </a:spcBef>
              <a:spcAft>
                <a:spcPts val="0"/>
              </a:spcAft>
              <a:buNone/>
            </a:pPr>
            <a:r>
              <a:t/>
            </a:r>
            <a:endParaRPr>
              <a:latin typeface="Trebuchet MS"/>
              <a:ea typeface="Trebuchet MS"/>
              <a:cs typeface="Trebuchet MS"/>
              <a:sym typeface="Trebuchet MS"/>
            </a:endParaRPr>
          </a:p>
          <a:p>
            <a:pPr indent="0" lvl="0" marL="0" marR="0" rtl="0" algn="ctr">
              <a:lnSpc>
                <a:spcPct val="93000"/>
              </a:lnSpc>
              <a:spcBef>
                <a:spcPts val="0"/>
              </a:spcBef>
              <a:spcAft>
                <a:spcPts val="0"/>
              </a:spcAft>
              <a:buNone/>
            </a:pPr>
            <a:r>
              <a:t/>
            </a:r>
            <a:endParaRPr>
              <a:latin typeface="Trebuchet MS"/>
              <a:ea typeface="Trebuchet MS"/>
              <a:cs typeface="Trebuchet MS"/>
              <a:sym typeface="Trebuchet MS"/>
            </a:endParaRPr>
          </a:p>
          <a:p>
            <a:pPr indent="0" lvl="0" marL="0" marR="0" rtl="0" algn="ctr">
              <a:lnSpc>
                <a:spcPct val="93000"/>
              </a:lnSpc>
              <a:spcBef>
                <a:spcPts val="0"/>
              </a:spcBef>
              <a:spcAft>
                <a:spcPts val="0"/>
              </a:spcAft>
              <a:buNone/>
            </a:pPr>
            <a:r>
              <a:t/>
            </a:r>
            <a:endParaRPr>
              <a:latin typeface="Trebuchet MS"/>
              <a:ea typeface="Trebuchet MS"/>
              <a:cs typeface="Trebuchet MS"/>
              <a:sym typeface="Trebuchet MS"/>
            </a:endParaRPr>
          </a:p>
          <a:p>
            <a:pPr indent="0" lvl="0" marL="0" marR="0" rtl="0" algn="ctr">
              <a:lnSpc>
                <a:spcPct val="93000"/>
              </a:lnSpc>
              <a:spcBef>
                <a:spcPts val="0"/>
              </a:spcBef>
              <a:spcAft>
                <a:spcPts val="0"/>
              </a:spcAft>
              <a:buNone/>
            </a:pPr>
            <a:r>
              <a:t/>
            </a:r>
            <a:endParaRPr>
              <a:latin typeface="Trebuchet MS"/>
              <a:ea typeface="Trebuchet MS"/>
              <a:cs typeface="Trebuchet MS"/>
              <a:sym typeface="Trebuchet MS"/>
            </a:endParaRPr>
          </a:p>
          <a:p>
            <a:pPr indent="0" lvl="0" marL="0" marR="0" rtl="0" algn="ctr">
              <a:lnSpc>
                <a:spcPct val="93000"/>
              </a:lnSpc>
              <a:spcBef>
                <a:spcPts val="0"/>
              </a:spcBef>
              <a:spcAft>
                <a:spcPts val="0"/>
              </a:spcAft>
              <a:buNone/>
            </a:pPr>
            <a:r>
              <a:t/>
            </a:r>
            <a:endParaRPr>
              <a:latin typeface="Trebuchet MS"/>
              <a:ea typeface="Trebuchet MS"/>
              <a:cs typeface="Trebuchet MS"/>
              <a:sym typeface="Trebuchet MS"/>
            </a:endParaRPr>
          </a:p>
          <a:p>
            <a:pPr indent="0" lvl="0" marL="0" marR="0" rtl="0" algn="ctr">
              <a:lnSpc>
                <a:spcPct val="93000"/>
              </a:lnSpc>
              <a:spcBef>
                <a:spcPts val="0"/>
              </a:spcBef>
              <a:spcAft>
                <a:spcPts val="0"/>
              </a:spcAft>
              <a:buNone/>
            </a:pPr>
            <a:r>
              <a:t/>
            </a:r>
            <a:endParaRPr>
              <a:latin typeface="Trebuchet MS"/>
              <a:ea typeface="Trebuchet MS"/>
              <a:cs typeface="Trebuchet MS"/>
              <a:sym typeface="Trebuchet MS"/>
            </a:endParaRPr>
          </a:p>
          <a:p>
            <a:pPr indent="0" lvl="0" marL="0" marR="0" rtl="0" algn="ctr">
              <a:lnSpc>
                <a:spcPct val="93000"/>
              </a:lnSpc>
              <a:spcBef>
                <a:spcPts val="0"/>
              </a:spcBef>
              <a:spcAft>
                <a:spcPts val="0"/>
              </a:spcAft>
              <a:buNone/>
            </a:pPr>
            <a:r>
              <a:t/>
            </a:r>
            <a:endParaRPr>
              <a:latin typeface="Trebuchet MS"/>
              <a:ea typeface="Trebuchet MS"/>
              <a:cs typeface="Trebuchet MS"/>
              <a:sym typeface="Trebuchet MS"/>
            </a:endParaRPr>
          </a:p>
          <a:p>
            <a:pPr indent="0" lvl="0" marL="0" marR="0" rtl="0" algn="ctr">
              <a:lnSpc>
                <a:spcPct val="93000"/>
              </a:lnSpc>
              <a:spcBef>
                <a:spcPts val="0"/>
              </a:spcBef>
              <a:spcAft>
                <a:spcPts val="0"/>
              </a:spcAft>
              <a:buNone/>
            </a:pPr>
            <a:r>
              <a:t/>
            </a:r>
            <a:endParaRPr>
              <a:latin typeface="Trebuchet MS"/>
              <a:ea typeface="Trebuchet MS"/>
              <a:cs typeface="Trebuchet MS"/>
              <a:sym typeface="Trebuchet MS"/>
            </a:endParaRPr>
          </a:p>
          <a:p>
            <a:pPr indent="0" lvl="0" marL="0" marR="0" rtl="0" algn="ctr">
              <a:lnSpc>
                <a:spcPct val="93000"/>
              </a:lnSpc>
              <a:spcBef>
                <a:spcPts val="0"/>
              </a:spcBef>
              <a:spcAft>
                <a:spcPts val="0"/>
              </a:spcAft>
              <a:buNone/>
            </a:pPr>
            <a:r>
              <a:t/>
            </a:r>
            <a:endParaRPr>
              <a:latin typeface="Trebuchet MS"/>
              <a:ea typeface="Trebuchet MS"/>
              <a:cs typeface="Trebuchet MS"/>
              <a:sym typeface="Trebuchet MS"/>
            </a:endParaRPr>
          </a:p>
          <a:p>
            <a:pPr indent="0" lvl="0" marL="0" marR="0" rtl="0" algn="ctr">
              <a:lnSpc>
                <a:spcPct val="93000"/>
              </a:lnSpc>
              <a:spcBef>
                <a:spcPts val="0"/>
              </a:spcBef>
              <a:spcAft>
                <a:spcPts val="0"/>
              </a:spcAft>
              <a:buNone/>
            </a:pPr>
            <a:r>
              <a:t/>
            </a:r>
            <a:endParaRPr>
              <a:latin typeface="Trebuchet MS"/>
              <a:ea typeface="Trebuchet MS"/>
              <a:cs typeface="Trebuchet MS"/>
              <a:sym typeface="Trebuchet MS"/>
            </a:endParaRPr>
          </a:p>
        </p:txBody>
      </p:sp>
      <p:sp>
        <p:nvSpPr>
          <p:cNvPr id="398" name="Google Shape;398;p46"/>
          <p:cNvSpPr txBox="1"/>
          <p:nvPr>
            <p:ph idx="1" type="body"/>
          </p:nvPr>
        </p:nvSpPr>
        <p:spPr>
          <a:xfrm>
            <a:off x="532950" y="1032000"/>
            <a:ext cx="8078100" cy="105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dk1"/>
                </a:solidFill>
              </a:rPr>
              <a:t>When developing React applications, you can build your app to support more flexible composition.</a:t>
            </a:r>
            <a:endParaRPr sz="2000"/>
          </a:p>
        </p:txBody>
      </p:sp>
      <p:sp>
        <p:nvSpPr>
          <p:cNvPr id="399" name="Google Shape;399;p46"/>
          <p:cNvSpPr/>
          <p:nvPr/>
        </p:nvSpPr>
        <p:spPr>
          <a:xfrm>
            <a:off x="1554850" y="2057400"/>
            <a:ext cx="6111000" cy="21534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46"/>
          <p:cNvSpPr/>
          <p:nvPr/>
        </p:nvSpPr>
        <p:spPr>
          <a:xfrm>
            <a:off x="1654725" y="2158350"/>
            <a:ext cx="5923800" cy="1113900"/>
          </a:xfrm>
          <a:prstGeom prst="rect">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t>Question Text</a:t>
            </a:r>
            <a:endParaRPr sz="1100"/>
          </a:p>
        </p:txBody>
      </p:sp>
      <p:sp>
        <p:nvSpPr>
          <p:cNvPr id="401" name="Google Shape;401;p46"/>
          <p:cNvSpPr/>
          <p:nvPr/>
        </p:nvSpPr>
        <p:spPr>
          <a:xfrm>
            <a:off x="1654725" y="3448900"/>
            <a:ext cx="2815200" cy="284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
                <a:solidFill>
                  <a:schemeClr val="dk1"/>
                </a:solidFill>
              </a:rPr>
              <a:t>Answer 1 Text</a:t>
            </a:r>
            <a:endParaRPr/>
          </a:p>
        </p:txBody>
      </p:sp>
      <p:sp>
        <p:nvSpPr>
          <p:cNvPr id="402" name="Google Shape;402;p46"/>
          <p:cNvSpPr/>
          <p:nvPr/>
        </p:nvSpPr>
        <p:spPr>
          <a:xfrm>
            <a:off x="1654725" y="3846725"/>
            <a:ext cx="2815200" cy="284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
                <a:solidFill>
                  <a:schemeClr val="dk1"/>
                </a:solidFill>
              </a:rPr>
              <a:t>Answer 3 Text</a:t>
            </a:r>
            <a:endParaRPr/>
          </a:p>
        </p:txBody>
      </p:sp>
      <p:sp>
        <p:nvSpPr>
          <p:cNvPr id="403" name="Google Shape;403;p46"/>
          <p:cNvSpPr/>
          <p:nvPr/>
        </p:nvSpPr>
        <p:spPr>
          <a:xfrm>
            <a:off x="4763300" y="3448900"/>
            <a:ext cx="2815200" cy="284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
                <a:solidFill>
                  <a:schemeClr val="dk1"/>
                </a:solidFill>
              </a:rPr>
              <a:t>Answer 2 Text</a:t>
            </a:r>
            <a:endParaRPr/>
          </a:p>
        </p:txBody>
      </p:sp>
      <p:sp>
        <p:nvSpPr>
          <p:cNvPr id="404" name="Google Shape;404;p46"/>
          <p:cNvSpPr/>
          <p:nvPr/>
        </p:nvSpPr>
        <p:spPr>
          <a:xfrm>
            <a:off x="4763325" y="3846725"/>
            <a:ext cx="2815200" cy="284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
                <a:solidFill>
                  <a:schemeClr val="dk1"/>
                </a:solidFill>
              </a:rPr>
              <a:t>Answer 4 Text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3" name="Shape 223"/>
        <p:cNvGrpSpPr/>
        <p:nvPr/>
      </p:nvGrpSpPr>
      <p:grpSpPr>
        <a:xfrm>
          <a:off x="0" y="0"/>
          <a:ext cx="0" cy="0"/>
          <a:chOff x="0" y="0"/>
          <a:chExt cx="0" cy="0"/>
        </a:xfrm>
      </p:grpSpPr>
      <p:sp>
        <p:nvSpPr>
          <p:cNvPr id="224" name="Google Shape;224;p29"/>
          <p:cNvSpPr txBox="1"/>
          <p:nvPr>
            <p:ph idx="1" type="subTitle"/>
          </p:nvPr>
        </p:nvSpPr>
        <p:spPr>
          <a:xfrm>
            <a:off x="530350" y="1343500"/>
            <a:ext cx="8074200" cy="3283500"/>
          </a:xfrm>
          <a:prstGeom prst="rect">
            <a:avLst/>
          </a:prstGeom>
        </p:spPr>
        <p:txBody>
          <a:bodyPr anchorCtr="0" anchor="t" bIns="91425" lIns="91425" spcFirstLastPara="1" rIns="91425" wrap="square" tIns="91425">
            <a:noAutofit/>
          </a:bodyPr>
          <a:lstStyle/>
          <a:p>
            <a:pPr indent="-330200" lvl="0" marL="457200" rtl="0" algn="l">
              <a:lnSpc>
                <a:spcPct val="115000"/>
              </a:lnSpc>
              <a:spcBef>
                <a:spcPts val="0"/>
              </a:spcBef>
              <a:spcAft>
                <a:spcPts val="0"/>
              </a:spcAft>
              <a:buSzPts val="1600"/>
              <a:buChar char="➔"/>
            </a:pPr>
            <a:r>
              <a:rPr lang="en" sz="1600"/>
              <a:t>In this unit, coders will work in groups to build a project using HTML, CSS, REACT, and Firebase. Their task is to build out the front-end for a Kahoot style question game that displays a question and the possible answers, allows a user to choose answer and determine whether they are right or wrong. This project is intended to highlight some important aspects of goal setting and project management. The project will culminate in a final presentation.</a:t>
            </a:r>
            <a:endParaRPr sz="1600"/>
          </a:p>
          <a:p>
            <a:pPr indent="-228600" lvl="0" marL="457200" rtl="0" algn="l">
              <a:lnSpc>
                <a:spcPct val="115000"/>
              </a:lnSpc>
              <a:spcBef>
                <a:spcPts val="0"/>
              </a:spcBef>
              <a:spcAft>
                <a:spcPts val="0"/>
              </a:spcAft>
              <a:buClr>
                <a:schemeClr val="dk1"/>
              </a:buClr>
              <a:buSzPts val="1100"/>
              <a:buFont typeface="Arial"/>
              <a:buNone/>
            </a:pPr>
            <a:r>
              <a:t/>
            </a:r>
            <a:endParaRPr sz="1600"/>
          </a:p>
          <a:p>
            <a:pPr indent="-228600" lvl="0" marL="457200" rtl="0" algn="l">
              <a:lnSpc>
                <a:spcPct val="115000"/>
              </a:lnSpc>
              <a:spcBef>
                <a:spcPts val="0"/>
              </a:spcBef>
              <a:spcAft>
                <a:spcPts val="0"/>
              </a:spcAft>
              <a:buClr>
                <a:schemeClr val="dk1"/>
              </a:buClr>
              <a:buSzPts val="1100"/>
              <a:buFont typeface="Arial"/>
              <a:buNone/>
            </a:pPr>
            <a:r>
              <a:t/>
            </a:r>
            <a:endParaRPr sz="1600"/>
          </a:p>
          <a:p>
            <a:pPr indent="-228600" lvl="0" marL="457200" rtl="0" algn="l">
              <a:spcBef>
                <a:spcPts val="0"/>
              </a:spcBef>
              <a:spcAft>
                <a:spcPts val="0"/>
              </a:spcAft>
              <a:buNone/>
            </a:pPr>
            <a:r>
              <a:t/>
            </a:r>
            <a:endParaRPr sz="16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408" name="Shape 408"/>
        <p:cNvGrpSpPr/>
        <p:nvPr/>
      </p:nvGrpSpPr>
      <p:grpSpPr>
        <a:xfrm>
          <a:off x="0" y="0"/>
          <a:ext cx="0" cy="0"/>
          <a:chOff x="0" y="0"/>
          <a:chExt cx="0" cy="0"/>
        </a:xfrm>
      </p:grpSpPr>
      <p:sp>
        <p:nvSpPr>
          <p:cNvPr id="409" name="Google Shape;409;p47"/>
          <p:cNvSpPr txBox="1"/>
          <p:nvPr>
            <p:ph type="title"/>
          </p:nvPr>
        </p:nvSpPr>
        <p:spPr>
          <a:xfrm>
            <a:off x="1411200" y="58350"/>
            <a:ext cx="7502400" cy="9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Composition</a:t>
            </a:r>
            <a:endParaRPr sz="2400">
              <a:solidFill>
                <a:srgbClr val="EF5330"/>
              </a:solidFill>
              <a:latin typeface="Roboto Slab"/>
              <a:ea typeface="Roboto Slab"/>
              <a:cs typeface="Roboto Slab"/>
              <a:sym typeface="Roboto Slab"/>
            </a:endParaRPr>
          </a:p>
        </p:txBody>
      </p:sp>
      <p:sp>
        <p:nvSpPr>
          <p:cNvPr id="410" name="Google Shape;410;p47"/>
          <p:cNvSpPr txBox="1"/>
          <p:nvPr>
            <p:ph idx="1" type="body"/>
          </p:nvPr>
        </p:nvSpPr>
        <p:spPr>
          <a:xfrm>
            <a:off x="539500" y="1257300"/>
            <a:ext cx="8141700" cy="3319200"/>
          </a:xfrm>
          <a:prstGeom prst="rect">
            <a:avLst/>
          </a:prstGeom>
        </p:spPr>
        <p:txBody>
          <a:bodyPr anchorCtr="0" anchor="t" bIns="91425" lIns="91425" spcFirstLastPara="1" rIns="91425" wrap="square" tIns="91425">
            <a:noAutofit/>
          </a:bodyPr>
          <a:lstStyle/>
          <a:p>
            <a:pPr indent="0" lvl="0" marL="0" marR="0" rtl="0" algn="ctr">
              <a:lnSpc>
                <a:spcPct val="93000"/>
              </a:lnSpc>
              <a:spcBef>
                <a:spcPts val="0"/>
              </a:spcBef>
              <a:spcAft>
                <a:spcPts val="0"/>
              </a:spcAft>
              <a:buNone/>
            </a:pPr>
            <a:r>
              <a:t/>
            </a:r>
            <a:endParaRPr>
              <a:latin typeface="Trebuchet MS"/>
              <a:ea typeface="Trebuchet MS"/>
              <a:cs typeface="Trebuchet MS"/>
              <a:sym typeface="Trebuchet MS"/>
            </a:endParaRPr>
          </a:p>
          <a:p>
            <a:pPr indent="0" lvl="0" marL="0" marR="0" rtl="0" algn="ctr">
              <a:lnSpc>
                <a:spcPct val="93000"/>
              </a:lnSpc>
              <a:spcBef>
                <a:spcPts val="0"/>
              </a:spcBef>
              <a:spcAft>
                <a:spcPts val="0"/>
              </a:spcAft>
              <a:buNone/>
            </a:pPr>
            <a:r>
              <a:t/>
            </a:r>
            <a:endParaRPr>
              <a:latin typeface="Trebuchet MS"/>
              <a:ea typeface="Trebuchet MS"/>
              <a:cs typeface="Trebuchet MS"/>
              <a:sym typeface="Trebuchet MS"/>
            </a:endParaRPr>
          </a:p>
          <a:p>
            <a:pPr indent="0" lvl="0" marL="0" marR="0" rtl="0" algn="ctr">
              <a:lnSpc>
                <a:spcPct val="93000"/>
              </a:lnSpc>
              <a:spcBef>
                <a:spcPts val="0"/>
              </a:spcBef>
              <a:spcAft>
                <a:spcPts val="0"/>
              </a:spcAft>
              <a:buNone/>
            </a:pPr>
            <a:r>
              <a:t/>
            </a:r>
            <a:endParaRPr>
              <a:latin typeface="Trebuchet MS"/>
              <a:ea typeface="Trebuchet MS"/>
              <a:cs typeface="Trebuchet MS"/>
              <a:sym typeface="Trebuchet MS"/>
            </a:endParaRPr>
          </a:p>
          <a:p>
            <a:pPr indent="0" lvl="0" marL="0" marR="0" rtl="0" algn="ctr">
              <a:lnSpc>
                <a:spcPct val="93000"/>
              </a:lnSpc>
              <a:spcBef>
                <a:spcPts val="0"/>
              </a:spcBef>
              <a:spcAft>
                <a:spcPts val="0"/>
              </a:spcAft>
              <a:buNone/>
            </a:pPr>
            <a:r>
              <a:t/>
            </a:r>
            <a:endParaRPr>
              <a:latin typeface="Trebuchet MS"/>
              <a:ea typeface="Trebuchet MS"/>
              <a:cs typeface="Trebuchet MS"/>
              <a:sym typeface="Trebuchet MS"/>
            </a:endParaRPr>
          </a:p>
          <a:p>
            <a:pPr indent="0" lvl="0" marL="0" marR="0" rtl="0" algn="ctr">
              <a:lnSpc>
                <a:spcPct val="93000"/>
              </a:lnSpc>
              <a:spcBef>
                <a:spcPts val="0"/>
              </a:spcBef>
              <a:spcAft>
                <a:spcPts val="0"/>
              </a:spcAft>
              <a:buNone/>
            </a:pPr>
            <a:r>
              <a:t/>
            </a:r>
            <a:endParaRPr>
              <a:latin typeface="Trebuchet MS"/>
              <a:ea typeface="Trebuchet MS"/>
              <a:cs typeface="Trebuchet MS"/>
              <a:sym typeface="Trebuchet MS"/>
            </a:endParaRPr>
          </a:p>
          <a:p>
            <a:pPr indent="0" lvl="0" marL="0" marR="0" rtl="0" algn="ctr">
              <a:lnSpc>
                <a:spcPct val="93000"/>
              </a:lnSpc>
              <a:spcBef>
                <a:spcPts val="0"/>
              </a:spcBef>
              <a:spcAft>
                <a:spcPts val="0"/>
              </a:spcAft>
              <a:buNone/>
            </a:pPr>
            <a:r>
              <a:t/>
            </a:r>
            <a:endParaRPr>
              <a:latin typeface="Trebuchet MS"/>
              <a:ea typeface="Trebuchet MS"/>
              <a:cs typeface="Trebuchet MS"/>
              <a:sym typeface="Trebuchet MS"/>
            </a:endParaRPr>
          </a:p>
          <a:p>
            <a:pPr indent="0" lvl="0" marL="0" marR="0" rtl="0" algn="ctr">
              <a:lnSpc>
                <a:spcPct val="93000"/>
              </a:lnSpc>
              <a:spcBef>
                <a:spcPts val="0"/>
              </a:spcBef>
              <a:spcAft>
                <a:spcPts val="0"/>
              </a:spcAft>
              <a:buNone/>
            </a:pPr>
            <a:r>
              <a:t/>
            </a:r>
            <a:endParaRPr>
              <a:latin typeface="Trebuchet MS"/>
              <a:ea typeface="Trebuchet MS"/>
              <a:cs typeface="Trebuchet MS"/>
              <a:sym typeface="Trebuchet MS"/>
            </a:endParaRPr>
          </a:p>
          <a:p>
            <a:pPr indent="0" lvl="0" marL="0" marR="0" rtl="0" algn="ctr">
              <a:lnSpc>
                <a:spcPct val="93000"/>
              </a:lnSpc>
              <a:spcBef>
                <a:spcPts val="0"/>
              </a:spcBef>
              <a:spcAft>
                <a:spcPts val="0"/>
              </a:spcAft>
              <a:buNone/>
            </a:pPr>
            <a:r>
              <a:t/>
            </a:r>
            <a:endParaRPr>
              <a:latin typeface="Trebuchet MS"/>
              <a:ea typeface="Trebuchet MS"/>
              <a:cs typeface="Trebuchet MS"/>
              <a:sym typeface="Trebuchet MS"/>
            </a:endParaRPr>
          </a:p>
          <a:p>
            <a:pPr indent="0" lvl="0" marL="0" marR="0" rtl="0" algn="ctr">
              <a:lnSpc>
                <a:spcPct val="93000"/>
              </a:lnSpc>
              <a:spcBef>
                <a:spcPts val="0"/>
              </a:spcBef>
              <a:spcAft>
                <a:spcPts val="0"/>
              </a:spcAft>
              <a:buNone/>
            </a:pPr>
            <a:r>
              <a:t/>
            </a:r>
            <a:endParaRPr>
              <a:latin typeface="Trebuchet MS"/>
              <a:ea typeface="Trebuchet MS"/>
              <a:cs typeface="Trebuchet MS"/>
              <a:sym typeface="Trebuchet MS"/>
            </a:endParaRPr>
          </a:p>
          <a:p>
            <a:pPr indent="0" lvl="0" marL="0" marR="0" rtl="0" algn="ctr">
              <a:lnSpc>
                <a:spcPct val="93000"/>
              </a:lnSpc>
              <a:spcBef>
                <a:spcPts val="0"/>
              </a:spcBef>
              <a:spcAft>
                <a:spcPts val="0"/>
              </a:spcAft>
              <a:buNone/>
            </a:pPr>
            <a:r>
              <a:t/>
            </a:r>
            <a:endParaRPr>
              <a:latin typeface="Trebuchet MS"/>
              <a:ea typeface="Trebuchet MS"/>
              <a:cs typeface="Trebuchet MS"/>
              <a:sym typeface="Trebuchet MS"/>
            </a:endParaRPr>
          </a:p>
        </p:txBody>
      </p:sp>
      <p:sp>
        <p:nvSpPr>
          <p:cNvPr id="411" name="Google Shape;411;p47"/>
          <p:cNvSpPr txBox="1"/>
          <p:nvPr>
            <p:ph idx="1" type="body"/>
          </p:nvPr>
        </p:nvSpPr>
        <p:spPr>
          <a:xfrm>
            <a:off x="132725" y="1032000"/>
            <a:ext cx="8913000" cy="1057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000">
                <a:solidFill>
                  <a:schemeClr val="dk1"/>
                </a:solidFill>
              </a:rPr>
              <a:t>For example, you can create an answer component that accepts any children. This way the answer options could be images or any other</a:t>
            </a:r>
            <a:br>
              <a:rPr lang="en" sz="2000">
                <a:solidFill>
                  <a:schemeClr val="dk1"/>
                </a:solidFill>
              </a:rPr>
            </a:br>
            <a:r>
              <a:rPr lang="en" sz="2000">
                <a:solidFill>
                  <a:schemeClr val="dk1"/>
                </a:solidFill>
              </a:rPr>
              <a:t>valid React component without changing your component code.</a:t>
            </a:r>
            <a:endParaRPr sz="2000"/>
          </a:p>
        </p:txBody>
      </p:sp>
      <p:sp>
        <p:nvSpPr>
          <p:cNvPr id="412" name="Google Shape;412;p47"/>
          <p:cNvSpPr/>
          <p:nvPr/>
        </p:nvSpPr>
        <p:spPr>
          <a:xfrm>
            <a:off x="1554850" y="2057400"/>
            <a:ext cx="6111000" cy="21534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47"/>
          <p:cNvSpPr/>
          <p:nvPr/>
        </p:nvSpPr>
        <p:spPr>
          <a:xfrm>
            <a:off x="1654725" y="2158350"/>
            <a:ext cx="5923800" cy="1113900"/>
          </a:xfrm>
          <a:prstGeom prst="rect">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t>Question Text</a:t>
            </a:r>
            <a:endParaRPr sz="1100"/>
          </a:p>
        </p:txBody>
      </p:sp>
      <p:sp>
        <p:nvSpPr>
          <p:cNvPr id="414" name="Google Shape;414;p47"/>
          <p:cNvSpPr/>
          <p:nvPr/>
        </p:nvSpPr>
        <p:spPr>
          <a:xfrm>
            <a:off x="1654725" y="3448900"/>
            <a:ext cx="2815200" cy="284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
                <a:solidFill>
                  <a:schemeClr val="dk1"/>
                </a:solidFill>
              </a:rPr>
              <a:t>Answer 1 Text</a:t>
            </a:r>
            <a:endParaRPr/>
          </a:p>
        </p:txBody>
      </p:sp>
      <p:sp>
        <p:nvSpPr>
          <p:cNvPr id="415" name="Google Shape;415;p47"/>
          <p:cNvSpPr/>
          <p:nvPr/>
        </p:nvSpPr>
        <p:spPr>
          <a:xfrm>
            <a:off x="1654725" y="3846725"/>
            <a:ext cx="2815200" cy="284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
                <a:solidFill>
                  <a:schemeClr val="dk1"/>
                </a:solidFill>
              </a:rPr>
              <a:t>Answer 3 Text</a:t>
            </a:r>
            <a:endParaRPr/>
          </a:p>
        </p:txBody>
      </p:sp>
      <p:sp>
        <p:nvSpPr>
          <p:cNvPr id="416" name="Google Shape;416;p47"/>
          <p:cNvSpPr/>
          <p:nvPr/>
        </p:nvSpPr>
        <p:spPr>
          <a:xfrm>
            <a:off x="4763300" y="3448900"/>
            <a:ext cx="2815200" cy="284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
                <a:solidFill>
                  <a:schemeClr val="dk1"/>
                </a:solidFill>
              </a:rPr>
              <a:t>Answer 2 Text</a:t>
            </a:r>
            <a:endParaRPr/>
          </a:p>
        </p:txBody>
      </p:sp>
      <p:sp>
        <p:nvSpPr>
          <p:cNvPr id="417" name="Google Shape;417;p47"/>
          <p:cNvSpPr/>
          <p:nvPr/>
        </p:nvSpPr>
        <p:spPr>
          <a:xfrm>
            <a:off x="4763325" y="3846725"/>
            <a:ext cx="2815200" cy="284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
                <a:solidFill>
                  <a:schemeClr val="dk1"/>
                </a:solidFill>
              </a:rPr>
              <a:t>Answer 4 Text</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421" name="Shape 421"/>
        <p:cNvGrpSpPr/>
        <p:nvPr/>
      </p:nvGrpSpPr>
      <p:grpSpPr>
        <a:xfrm>
          <a:off x="0" y="0"/>
          <a:ext cx="0" cy="0"/>
          <a:chOff x="0" y="0"/>
          <a:chExt cx="0" cy="0"/>
        </a:xfrm>
      </p:grpSpPr>
      <p:sp>
        <p:nvSpPr>
          <p:cNvPr id="422" name="Google Shape;422;p48"/>
          <p:cNvSpPr txBox="1"/>
          <p:nvPr>
            <p:ph type="title"/>
          </p:nvPr>
        </p:nvSpPr>
        <p:spPr>
          <a:xfrm>
            <a:off x="1411200" y="58350"/>
            <a:ext cx="7502400" cy="9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Composition</a:t>
            </a:r>
            <a:endParaRPr sz="2400">
              <a:solidFill>
                <a:srgbClr val="EF5330"/>
              </a:solidFill>
              <a:latin typeface="Roboto Slab"/>
              <a:ea typeface="Roboto Slab"/>
              <a:cs typeface="Roboto Slab"/>
              <a:sym typeface="Roboto Slab"/>
            </a:endParaRPr>
          </a:p>
        </p:txBody>
      </p:sp>
      <p:sp>
        <p:nvSpPr>
          <p:cNvPr id="423" name="Google Shape;423;p48"/>
          <p:cNvSpPr txBox="1"/>
          <p:nvPr>
            <p:ph idx="1" type="body"/>
          </p:nvPr>
        </p:nvSpPr>
        <p:spPr>
          <a:xfrm>
            <a:off x="539500" y="1257300"/>
            <a:ext cx="8141700" cy="3319200"/>
          </a:xfrm>
          <a:prstGeom prst="rect">
            <a:avLst/>
          </a:prstGeom>
        </p:spPr>
        <p:txBody>
          <a:bodyPr anchorCtr="0" anchor="t" bIns="91425" lIns="91425" spcFirstLastPara="1" rIns="91425" wrap="square" tIns="91425">
            <a:noAutofit/>
          </a:bodyPr>
          <a:lstStyle/>
          <a:p>
            <a:pPr indent="0" lvl="0" marL="0" marR="0" rtl="0" algn="ctr">
              <a:lnSpc>
                <a:spcPct val="93000"/>
              </a:lnSpc>
              <a:spcBef>
                <a:spcPts val="0"/>
              </a:spcBef>
              <a:spcAft>
                <a:spcPts val="0"/>
              </a:spcAft>
              <a:buNone/>
            </a:pPr>
            <a:r>
              <a:t/>
            </a:r>
            <a:endParaRPr>
              <a:latin typeface="Trebuchet MS"/>
              <a:ea typeface="Trebuchet MS"/>
              <a:cs typeface="Trebuchet MS"/>
              <a:sym typeface="Trebuchet MS"/>
            </a:endParaRPr>
          </a:p>
          <a:p>
            <a:pPr indent="0" lvl="0" marL="0" marR="0" rtl="0" algn="ctr">
              <a:lnSpc>
                <a:spcPct val="93000"/>
              </a:lnSpc>
              <a:spcBef>
                <a:spcPts val="0"/>
              </a:spcBef>
              <a:spcAft>
                <a:spcPts val="0"/>
              </a:spcAft>
              <a:buNone/>
            </a:pPr>
            <a:r>
              <a:t/>
            </a:r>
            <a:endParaRPr>
              <a:latin typeface="Trebuchet MS"/>
              <a:ea typeface="Trebuchet MS"/>
              <a:cs typeface="Trebuchet MS"/>
              <a:sym typeface="Trebuchet MS"/>
            </a:endParaRPr>
          </a:p>
          <a:p>
            <a:pPr indent="0" lvl="0" marL="0" marR="0" rtl="0" algn="ctr">
              <a:lnSpc>
                <a:spcPct val="93000"/>
              </a:lnSpc>
              <a:spcBef>
                <a:spcPts val="0"/>
              </a:spcBef>
              <a:spcAft>
                <a:spcPts val="0"/>
              </a:spcAft>
              <a:buNone/>
            </a:pPr>
            <a:r>
              <a:t/>
            </a:r>
            <a:endParaRPr>
              <a:latin typeface="Trebuchet MS"/>
              <a:ea typeface="Trebuchet MS"/>
              <a:cs typeface="Trebuchet MS"/>
              <a:sym typeface="Trebuchet MS"/>
            </a:endParaRPr>
          </a:p>
          <a:p>
            <a:pPr indent="0" lvl="0" marL="0" marR="0" rtl="0" algn="ctr">
              <a:lnSpc>
                <a:spcPct val="93000"/>
              </a:lnSpc>
              <a:spcBef>
                <a:spcPts val="0"/>
              </a:spcBef>
              <a:spcAft>
                <a:spcPts val="0"/>
              </a:spcAft>
              <a:buNone/>
            </a:pPr>
            <a:r>
              <a:t/>
            </a:r>
            <a:endParaRPr>
              <a:latin typeface="Trebuchet MS"/>
              <a:ea typeface="Trebuchet MS"/>
              <a:cs typeface="Trebuchet MS"/>
              <a:sym typeface="Trebuchet MS"/>
            </a:endParaRPr>
          </a:p>
          <a:p>
            <a:pPr indent="0" lvl="0" marL="0" marR="0" rtl="0" algn="ctr">
              <a:lnSpc>
                <a:spcPct val="93000"/>
              </a:lnSpc>
              <a:spcBef>
                <a:spcPts val="0"/>
              </a:spcBef>
              <a:spcAft>
                <a:spcPts val="0"/>
              </a:spcAft>
              <a:buNone/>
            </a:pPr>
            <a:r>
              <a:t/>
            </a:r>
            <a:endParaRPr>
              <a:latin typeface="Trebuchet MS"/>
              <a:ea typeface="Trebuchet MS"/>
              <a:cs typeface="Trebuchet MS"/>
              <a:sym typeface="Trebuchet MS"/>
            </a:endParaRPr>
          </a:p>
          <a:p>
            <a:pPr indent="0" lvl="0" marL="0" marR="0" rtl="0" algn="ctr">
              <a:lnSpc>
                <a:spcPct val="93000"/>
              </a:lnSpc>
              <a:spcBef>
                <a:spcPts val="0"/>
              </a:spcBef>
              <a:spcAft>
                <a:spcPts val="0"/>
              </a:spcAft>
              <a:buNone/>
            </a:pPr>
            <a:r>
              <a:t/>
            </a:r>
            <a:endParaRPr>
              <a:latin typeface="Trebuchet MS"/>
              <a:ea typeface="Trebuchet MS"/>
              <a:cs typeface="Trebuchet MS"/>
              <a:sym typeface="Trebuchet MS"/>
            </a:endParaRPr>
          </a:p>
          <a:p>
            <a:pPr indent="0" lvl="0" marL="0" marR="0" rtl="0" algn="ctr">
              <a:lnSpc>
                <a:spcPct val="93000"/>
              </a:lnSpc>
              <a:spcBef>
                <a:spcPts val="0"/>
              </a:spcBef>
              <a:spcAft>
                <a:spcPts val="0"/>
              </a:spcAft>
              <a:buNone/>
            </a:pPr>
            <a:r>
              <a:t/>
            </a:r>
            <a:endParaRPr>
              <a:latin typeface="Trebuchet MS"/>
              <a:ea typeface="Trebuchet MS"/>
              <a:cs typeface="Trebuchet MS"/>
              <a:sym typeface="Trebuchet MS"/>
            </a:endParaRPr>
          </a:p>
          <a:p>
            <a:pPr indent="0" lvl="0" marL="0" marR="0" rtl="0" algn="ctr">
              <a:lnSpc>
                <a:spcPct val="93000"/>
              </a:lnSpc>
              <a:spcBef>
                <a:spcPts val="0"/>
              </a:spcBef>
              <a:spcAft>
                <a:spcPts val="0"/>
              </a:spcAft>
              <a:buNone/>
            </a:pPr>
            <a:r>
              <a:t/>
            </a:r>
            <a:endParaRPr>
              <a:latin typeface="Trebuchet MS"/>
              <a:ea typeface="Trebuchet MS"/>
              <a:cs typeface="Trebuchet MS"/>
              <a:sym typeface="Trebuchet MS"/>
            </a:endParaRPr>
          </a:p>
          <a:p>
            <a:pPr indent="0" lvl="0" marL="0" marR="0" rtl="0" algn="ctr">
              <a:lnSpc>
                <a:spcPct val="93000"/>
              </a:lnSpc>
              <a:spcBef>
                <a:spcPts val="0"/>
              </a:spcBef>
              <a:spcAft>
                <a:spcPts val="0"/>
              </a:spcAft>
              <a:buNone/>
            </a:pPr>
            <a:r>
              <a:t/>
            </a:r>
            <a:endParaRPr>
              <a:latin typeface="Trebuchet MS"/>
              <a:ea typeface="Trebuchet MS"/>
              <a:cs typeface="Trebuchet MS"/>
              <a:sym typeface="Trebuchet MS"/>
            </a:endParaRPr>
          </a:p>
          <a:p>
            <a:pPr indent="0" lvl="0" marL="0" marR="0" rtl="0" algn="ctr">
              <a:lnSpc>
                <a:spcPct val="93000"/>
              </a:lnSpc>
              <a:spcBef>
                <a:spcPts val="0"/>
              </a:spcBef>
              <a:spcAft>
                <a:spcPts val="0"/>
              </a:spcAft>
              <a:buNone/>
            </a:pPr>
            <a:r>
              <a:t/>
            </a:r>
            <a:endParaRPr>
              <a:latin typeface="Trebuchet MS"/>
              <a:ea typeface="Trebuchet MS"/>
              <a:cs typeface="Trebuchet MS"/>
              <a:sym typeface="Trebuchet MS"/>
            </a:endParaRPr>
          </a:p>
        </p:txBody>
      </p:sp>
      <p:sp>
        <p:nvSpPr>
          <p:cNvPr id="424" name="Google Shape;424;p48"/>
          <p:cNvSpPr txBox="1"/>
          <p:nvPr>
            <p:ph idx="1" type="body"/>
          </p:nvPr>
        </p:nvSpPr>
        <p:spPr>
          <a:xfrm>
            <a:off x="132725" y="1032000"/>
            <a:ext cx="8913000" cy="1057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000">
                <a:solidFill>
                  <a:schemeClr val="dk1"/>
                </a:solidFill>
              </a:rPr>
              <a:t>When we think carefully about how we’re building our</a:t>
            </a:r>
            <a:br>
              <a:rPr lang="en" sz="2000">
                <a:solidFill>
                  <a:schemeClr val="dk1"/>
                </a:solidFill>
              </a:rPr>
            </a:br>
            <a:r>
              <a:rPr lang="en" sz="2000">
                <a:solidFill>
                  <a:schemeClr val="dk1"/>
                </a:solidFill>
              </a:rPr>
              <a:t>components, we enable </a:t>
            </a:r>
            <a:r>
              <a:rPr b="1" lang="en" sz="2000">
                <a:solidFill>
                  <a:schemeClr val="dk1"/>
                </a:solidFill>
              </a:rPr>
              <a:t>composition</a:t>
            </a:r>
            <a:r>
              <a:rPr lang="en" sz="2000">
                <a:solidFill>
                  <a:schemeClr val="dk1"/>
                </a:solidFill>
              </a:rPr>
              <a:t> opportunities for</a:t>
            </a:r>
            <a:br>
              <a:rPr lang="en" sz="2000">
                <a:solidFill>
                  <a:schemeClr val="dk1"/>
                </a:solidFill>
              </a:rPr>
            </a:br>
            <a:r>
              <a:rPr lang="en" sz="2000">
                <a:solidFill>
                  <a:schemeClr val="dk1"/>
                </a:solidFill>
              </a:rPr>
              <a:t>ourselves and anyone else working on our projects.</a:t>
            </a:r>
            <a:endParaRPr sz="2000"/>
          </a:p>
        </p:txBody>
      </p:sp>
      <p:sp>
        <p:nvSpPr>
          <p:cNvPr id="425" name="Google Shape;425;p48"/>
          <p:cNvSpPr/>
          <p:nvPr/>
        </p:nvSpPr>
        <p:spPr>
          <a:xfrm>
            <a:off x="1554850" y="2057400"/>
            <a:ext cx="6111000" cy="21534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48"/>
          <p:cNvSpPr/>
          <p:nvPr/>
        </p:nvSpPr>
        <p:spPr>
          <a:xfrm>
            <a:off x="1654725" y="2158350"/>
            <a:ext cx="5923800" cy="1113900"/>
          </a:xfrm>
          <a:prstGeom prst="rect">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t>Question Text</a:t>
            </a:r>
            <a:endParaRPr sz="1100"/>
          </a:p>
        </p:txBody>
      </p:sp>
      <p:sp>
        <p:nvSpPr>
          <p:cNvPr id="427" name="Google Shape;427;p48"/>
          <p:cNvSpPr/>
          <p:nvPr/>
        </p:nvSpPr>
        <p:spPr>
          <a:xfrm>
            <a:off x="1654725" y="3448900"/>
            <a:ext cx="2815200" cy="284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
                <a:solidFill>
                  <a:schemeClr val="dk1"/>
                </a:solidFill>
              </a:rPr>
              <a:t>Answer 1 Text</a:t>
            </a:r>
            <a:endParaRPr/>
          </a:p>
        </p:txBody>
      </p:sp>
      <p:sp>
        <p:nvSpPr>
          <p:cNvPr id="428" name="Google Shape;428;p48"/>
          <p:cNvSpPr/>
          <p:nvPr/>
        </p:nvSpPr>
        <p:spPr>
          <a:xfrm>
            <a:off x="1654725" y="3846725"/>
            <a:ext cx="2815200" cy="284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
                <a:solidFill>
                  <a:schemeClr val="dk1"/>
                </a:solidFill>
              </a:rPr>
              <a:t>Answer 3 Text</a:t>
            </a:r>
            <a:endParaRPr/>
          </a:p>
        </p:txBody>
      </p:sp>
      <p:sp>
        <p:nvSpPr>
          <p:cNvPr id="429" name="Google Shape;429;p48"/>
          <p:cNvSpPr/>
          <p:nvPr/>
        </p:nvSpPr>
        <p:spPr>
          <a:xfrm>
            <a:off x="4763300" y="3448900"/>
            <a:ext cx="2815200" cy="284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
                <a:solidFill>
                  <a:schemeClr val="dk1"/>
                </a:solidFill>
              </a:rPr>
              <a:t>Answer 2 Text</a:t>
            </a:r>
            <a:endParaRPr/>
          </a:p>
        </p:txBody>
      </p:sp>
      <p:sp>
        <p:nvSpPr>
          <p:cNvPr id="430" name="Google Shape;430;p48"/>
          <p:cNvSpPr/>
          <p:nvPr/>
        </p:nvSpPr>
        <p:spPr>
          <a:xfrm>
            <a:off x="4763325" y="3846725"/>
            <a:ext cx="2815200" cy="284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
                <a:solidFill>
                  <a:schemeClr val="dk1"/>
                </a:solidFill>
              </a:rPr>
              <a:t>Answer 4 Text</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434" name="Shape 434"/>
        <p:cNvGrpSpPr/>
        <p:nvPr/>
      </p:nvGrpSpPr>
      <p:grpSpPr>
        <a:xfrm>
          <a:off x="0" y="0"/>
          <a:ext cx="0" cy="0"/>
          <a:chOff x="0" y="0"/>
          <a:chExt cx="0" cy="0"/>
        </a:xfrm>
      </p:grpSpPr>
      <p:sp>
        <p:nvSpPr>
          <p:cNvPr id="435" name="Google Shape;435;p49"/>
          <p:cNvSpPr txBox="1"/>
          <p:nvPr>
            <p:ph type="title"/>
          </p:nvPr>
        </p:nvSpPr>
        <p:spPr>
          <a:xfrm>
            <a:off x="1411200" y="58350"/>
            <a:ext cx="7502400" cy="9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Designing our layout</a:t>
            </a:r>
            <a:endParaRPr sz="2400">
              <a:solidFill>
                <a:srgbClr val="EF5330"/>
              </a:solidFill>
              <a:latin typeface="Roboto Slab"/>
              <a:ea typeface="Roboto Slab"/>
              <a:cs typeface="Roboto Slab"/>
              <a:sym typeface="Roboto Slab"/>
            </a:endParaRPr>
          </a:p>
        </p:txBody>
      </p:sp>
      <p:sp>
        <p:nvSpPr>
          <p:cNvPr id="436" name="Google Shape;436;p49"/>
          <p:cNvSpPr txBox="1"/>
          <p:nvPr>
            <p:ph idx="1" type="body"/>
          </p:nvPr>
        </p:nvSpPr>
        <p:spPr>
          <a:xfrm>
            <a:off x="539500" y="1257300"/>
            <a:ext cx="8141700" cy="3319200"/>
          </a:xfrm>
          <a:prstGeom prst="rect">
            <a:avLst/>
          </a:prstGeom>
        </p:spPr>
        <p:txBody>
          <a:bodyPr anchorCtr="0" anchor="t" bIns="91425" lIns="91425" spcFirstLastPara="1" rIns="91425" wrap="square" tIns="91425">
            <a:noAutofit/>
          </a:bodyPr>
          <a:lstStyle/>
          <a:p>
            <a:pPr indent="0" lvl="0" marL="0" marR="0" rtl="0" algn="ctr">
              <a:lnSpc>
                <a:spcPct val="93000"/>
              </a:lnSpc>
              <a:spcBef>
                <a:spcPts val="0"/>
              </a:spcBef>
              <a:spcAft>
                <a:spcPts val="0"/>
              </a:spcAft>
              <a:buNone/>
            </a:pPr>
            <a:r>
              <a:t/>
            </a:r>
            <a:endParaRPr>
              <a:latin typeface="Trebuchet MS"/>
              <a:ea typeface="Trebuchet MS"/>
              <a:cs typeface="Trebuchet MS"/>
              <a:sym typeface="Trebuchet MS"/>
            </a:endParaRPr>
          </a:p>
          <a:p>
            <a:pPr indent="0" lvl="0" marL="0" marR="0" rtl="0" algn="ctr">
              <a:lnSpc>
                <a:spcPct val="93000"/>
              </a:lnSpc>
              <a:spcBef>
                <a:spcPts val="0"/>
              </a:spcBef>
              <a:spcAft>
                <a:spcPts val="0"/>
              </a:spcAft>
              <a:buNone/>
            </a:pPr>
            <a:r>
              <a:t/>
            </a:r>
            <a:endParaRPr>
              <a:latin typeface="Trebuchet MS"/>
              <a:ea typeface="Trebuchet MS"/>
              <a:cs typeface="Trebuchet MS"/>
              <a:sym typeface="Trebuchet MS"/>
            </a:endParaRPr>
          </a:p>
          <a:p>
            <a:pPr indent="0" lvl="0" marL="0" marR="0" rtl="0" algn="ctr">
              <a:lnSpc>
                <a:spcPct val="93000"/>
              </a:lnSpc>
              <a:spcBef>
                <a:spcPts val="0"/>
              </a:spcBef>
              <a:spcAft>
                <a:spcPts val="0"/>
              </a:spcAft>
              <a:buNone/>
            </a:pPr>
            <a:r>
              <a:t/>
            </a:r>
            <a:endParaRPr>
              <a:latin typeface="Trebuchet MS"/>
              <a:ea typeface="Trebuchet MS"/>
              <a:cs typeface="Trebuchet MS"/>
              <a:sym typeface="Trebuchet MS"/>
            </a:endParaRPr>
          </a:p>
          <a:p>
            <a:pPr indent="0" lvl="0" marL="0" marR="0" rtl="0" algn="ctr">
              <a:lnSpc>
                <a:spcPct val="93000"/>
              </a:lnSpc>
              <a:spcBef>
                <a:spcPts val="0"/>
              </a:spcBef>
              <a:spcAft>
                <a:spcPts val="0"/>
              </a:spcAft>
              <a:buNone/>
            </a:pPr>
            <a:r>
              <a:t/>
            </a:r>
            <a:endParaRPr>
              <a:latin typeface="Trebuchet MS"/>
              <a:ea typeface="Trebuchet MS"/>
              <a:cs typeface="Trebuchet MS"/>
              <a:sym typeface="Trebuchet MS"/>
            </a:endParaRPr>
          </a:p>
          <a:p>
            <a:pPr indent="0" lvl="0" marL="0" marR="0" rtl="0" algn="ctr">
              <a:lnSpc>
                <a:spcPct val="93000"/>
              </a:lnSpc>
              <a:spcBef>
                <a:spcPts val="0"/>
              </a:spcBef>
              <a:spcAft>
                <a:spcPts val="0"/>
              </a:spcAft>
              <a:buNone/>
            </a:pPr>
            <a:r>
              <a:t/>
            </a:r>
            <a:endParaRPr>
              <a:latin typeface="Trebuchet MS"/>
              <a:ea typeface="Trebuchet MS"/>
              <a:cs typeface="Trebuchet MS"/>
              <a:sym typeface="Trebuchet MS"/>
            </a:endParaRPr>
          </a:p>
          <a:p>
            <a:pPr indent="0" lvl="0" marL="0" marR="0" rtl="0" algn="ctr">
              <a:lnSpc>
                <a:spcPct val="93000"/>
              </a:lnSpc>
              <a:spcBef>
                <a:spcPts val="0"/>
              </a:spcBef>
              <a:spcAft>
                <a:spcPts val="0"/>
              </a:spcAft>
              <a:buNone/>
            </a:pPr>
            <a:r>
              <a:t/>
            </a:r>
            <a:endParaRPr>
              <a:latin typeface="Trebuchet MS"/>
              <a:ea typeface="Trebuchet MS"/>
              <a:cs typeface="Trebuchet MS"/>
              <a:sym typeface="Trebuchet MS"/>
            </a:endParaRPr>
          </a:p>
          <a:p>
            <a:pPr indent="0" lvl="0" marL="0" marR="0" rtl="0" algn="ctr">
              <a:lnSpc>
                <a:spcPct val="93000"/>
              </a:lnSpc>
              <a:spcBef>
                <a:spcPts val="0"/>
              </a:spcBef>
              <a:spcAft>
                <a:spcPts val="0"/>
              </a:spcAft>
              <a:buNone/>
            </a:pPr>
            <a:r>
              <a:t/>
            </a:r>
            <a:endParaRPr>
              <a:latin typeface="Trebuchet MS"/>
              <a:ea typeface="Trebuchet MS"/>
              <a:cs typeface="Trebuchet MS"/>
              <a:sym typeface="Trebuchet MS"/>
            </a:endParaRPr>
          </a:p>
          <a:p>
            <a:pPr indent="0" lvl="0" marL="0" marR="0" rtl="0" algn="ctr">
              <a:lnSpc>
                <a:spcPct val="93000"/>
              </a:lnSpc>
              <a:spcBef>
                <a:spcPts val="0"/>
              </a:spcBef>
              <a:spcAft>
                <a:spcPts val="0"/>
              </a:spcAft>
              <a:buNone/>
            </a:pPr>
            <a:r>
              <a:t/>
            </a:r>
            <a:endParaRPr>
              <a:latin typeface="Trebuchet MS"/>
              <a:ea typeface="Trebuchet MS"/>
              <a:cs typeface="Trebuchet MS"/>
              <a:sym typeface="Trebuchet MS"/>
            </a:endParaRPr>
          </a:p>
          <a:p>
            <a:pPr indent="0" lvl="0" marL="0" marR="0" rtl="0" algn="ctr">
              <a:lnSpc>
                <a:spcPct val="93000"/>
              </a:lnSpc>
              <a:spcBef>
                <a:spcPts val="0"/>
              </a:spcBef>
              <a:spcAft>
                <a:spcPts val="0"/>
              </a:spcAft>
              <a:buNone/>
            </a:pPr>
            <a:r>
              <a:t/>
            </a:r>
            <a:endParaRPr>
              <a:latin typeface="Trebuchet MS"/>
              <a:ea typeface="Trebuchet MS"/>
              <a:cs typeface="Trebuchet MS"/>
              <a:sym typeface="Trebuchet MS"/>
            </a:endParaRPr>
          </a:p>
          <a:p>
            <a:pPr indent="0" lvl="0" marL="0" marR="0" rtl="0" algn="ctr">
              <a:lnSpc>
                <a:spcPct val="93000"/>
              </a:lnSpc>
              <a:spcBef>
                <a:spcPts val="0"/>
              </a:spcBef>
              <a:spcAft>
                <a:spcPts val="0"/>
              </a:spcAft>
              <a:buNone/>
            </a:pPr>
            <a:r>
              <a:t/>
            </a:r>
            <a:endParaRPr>
              <a:latin typeface="Trebuchet MS"/>
              <a:ea typeface="Trebuchet MS"/>
              <a:cs typeface="Trebuchet MS"/>
              <a:sym typeface="Trebuchet MS"/>
            </a:endParaRPr>
          </a:p>
        </p:txBody>
      </p:sp>
      <p:sp>
        <p:nvSpPr>
          <p:cNvPr id="437" name="Google Shape;437;p49"/>
          <p:cNvSpPr txBox="1"/>
          <p:nvPr>
            <p:ph idx="1" type="body"/>
          </p:nvPr>
        </p:nvSpPr>
        <p:spPr>
          <a:xfrm>
            <a:off x="532950" y="1032000"/>
            <a:ext cx="8078100" cy="105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000">
                <a:solidFill>
                  <a:schemeClr val="dk1"/>
                </a:solidFill>
              </a:rPr>
              <a:t>In our project, e</a:t>
            </a:r>
            <a:r>
              <a:rPr lang="en" sz="2000">
                <a:solidFill>
                  <a:schemeClr val="dk1"/>
                </a:solidFill>
              </a:rPr>
              <a:t>ach question will have “question text” and some answer options. Our layout will look something like this.</a:t>
            </a:r>
            <a:endParaRPr sz="2000">
              <a:solidFill>
                <a:schemeClr val="dk1"/>
              </a:solidFill>
            </a:endParaRPr>
          </a:p>
          <a:p>
            <a:pPr indent="0" lvl="0" marL="0" rtl="0" algn="l">
              <a:spcBef>
                <a:spcPts val="0"/>
              </a:spcBef>
              <a:spcAft>
                <a:spcPts val="0"/>
              </a:spcAft>
              <a:buNone/>
            </a:pPr>
            <a:r>
              <a:t/>
            </a:r>
            <a:endParaRPr sz="2000">
              <a:solidFill>
                <a:schemeClr val="dk1"/>
              </a:solidFill>
            </a:endParaRPr>
          </a:p>
        </p:txBody>
      </p:sp>
      <p:sp>
        <p:nvSpPr>
          <p:cNvPr id="438" name="Google Shape;438;p49"/>
          <p:cNvSpPr/>
          <p:nvPr/>
        </p:nvSpPr>
        <p:spPr>
          <a:xfrm>
            <a:off x="1554850" y="2057400"/>
            <a:ext cx="6111000" cy="21534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49"/>
          <p:cNvSpPr/>
          <p:nvPr/>
        </p:nvSpPr>
        <p:spPr>
          <a:xfrm>
            <a:off x="1654725" y="2158350"/>
            <a:ext cx="5923800" cy="1113900"/>
          </a:xfrm>
          <a:prstGeom prst="rect">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t>Question Text</a:t>
            </a:r>
            <a:endParaRPr sz="1100"/>
          </a:p>
        </p:txBody>
      </p:sp>
      <p:sp>
        <p:nvSpPr>
          <p:cNvPr id="440" name="Google Shape;440;p49"/>
          <p:cNvSpPr/>
          <p:nvPr/>
        </p:nvSpPr>
        <p:spPr>
          <a:xfrm>
            <a:off x="1654725" y="3448900"/>
            <a:ext cx="2815200" cy="284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
                <a:solidFill>
                  <a:schemeClr val="dk1"/>
                </a:solidFill>
              </a:rPr>
              <a:t>Answer 1 Text</a:t>
            </a:r>
            <a:endParaRPr/>
          </a:p>
        </p:txBody>
      </p:sp>
      <p:sp>
        <p:nvSpPr>
          <p:cNvPr id="441" name="Google Shape;441;p49"/>
          <p:cNvSpPr/>
          <p:nvPr/>
        </p:nvSpPr>
        <p:spPr>
          <a:xfrm>
            <a:off x="1654725" y="3846725"/>
            <a:ext cx="2815200" cy="284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
                <a:solidFill>
                  <a:schemeClr val="dk1"/>
                </a:solidFill>
              </a:rPr>
              <a:t>Answer 3 Text</a:t>
            </a:r>
            <a:endParaRPr/>
          </a:p>
        </p:txBody>
      </p:sp>
      <p:sp>
        <p:nvSpPr>
          <p:cNvPr id="442" name="Google Shape;442;p49"/>
          <p:cNvSpPr/>
          <p:nvPr/>
        </p:nvSpPr>
        <p:spPr>
          <a:xfrm>
            <a:off x="4763300" y="3448900"/>
            <a:ext cx="2815200" cy="284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
                <a:solidFill>
                  <a:schemeClr val="dk1"/>
                </a:solidFill>
              </a:rPr>
              <a:t>Answer 2 Text</a:t>
            </a:r>
            <a:endParaRPr/>
          </a:p>
        </p:txBody>
      </p:sp>
      <p:sp>
        <p:nvSpPr>
          <p:cNvPr id="443" name="Google Shape;443;p49"/>
          <p:cNvSpPr/>
          <p:nvPr/>
        </p:nvSpPr>
        <p:spPr>
          <a:xfrm>
            <a:off x="4763325" y="3846725"/>
            <a:ext cx="2815200" cy="284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
                <a:solidFill>
                  <a:schemeClr val="dk1"/>
                </a:solidFill>
              </a:rPr>
              <a:t>Answer 4 Text</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447" name="Shape 447"/>
        <p:cNvGrpSpPr/>
        <p:nvPr/>
      </p:nvGrpSpPr>
      <p:grpSpPr>
        <a:xfrm>
          <a:off x="0" y="0"/>
          <a:ext cx="0" cy="0"/>
          <a:chOff x="0" y="0"/>
          <a:chExt cx="0" cy="0"/>
        </a:xfrm>
      </p:grpSpPr>
      <p:sp>
        <p:nvSpPr>
          <p:cNvPr id="448" name="Google Shape;448;p50"/>
          <p:cNvSpPr txBox="1"/>
          <p:nvPr>
            <p:ph type="title"/>
          </p:nvPr>
        </p:nvSpPr>
        <p:spPr>
          <a:xfrm>
            <a:off x="1411200" y="58350"/>
            <a:ext cx="7502400" cy="9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Designing our layout</a:t>
            </a:r>
            <a:endParaRPr sz="2400">
              <a:solidFill>
                <a:srgbClr val="EF5330"/>
              </a:solidFill>
              <a:latin typeface="Roboto Slab"/>
              <a:ea typeface="Roboto Slab"/>
              <a:cs typeface="Roboto Slab"/>
              <a:sym typeface="Roboto Slab"/>
            </a:endParaRPr>
          </a:p>
        </p:txBody>
      </p:sp>
      <p:sp>
        <p:nvSpPr>
          <p:cNvPr id="449" name="Google Shape;449;p50"/>
          <p:cNvSpPr txBox="1"/>
          <p:nvPr>
            <p:ph idx="1" type="body"/>
          </p:nvPr>
        </p:nvSpPr>
        <p:spPr>
          <a:xfrm>
            <a:off x="539500" y="1257300"/>
            <a:ext cx="8141700" cy="3319200"/>
          </a:xfrm>
          <a:prstGeom prst="rect">
            <a:avLst/>
          </a:prstGeom>
        </p:spPr>
        <p:txBody>
          <a:bodyPr anchorCtr="0" anchor="t" bIns="91425" lIns="91425" spcFirstLastPara="1" rIns="91425" wrap="square" tIns="91425">
            <a:noAutofit/>
          </a:bodyPr>
          <a:lstStyle/>
          <a:p>
            <a:pPr indent="0" lvl="0" marL="0" marR="0" rtl="0" algn="ctr">
              <a:lnSpc>
                <a:spcPct val="93000"/>
              </a:lnSpc>
              <a:spcBef>
                <a:spcPts val="0"/>
              </a:spcBef>
              <a:spcAft>
                <a:spcPts val="0"/>
              </a:spcAft>
              <a:buNone/>
            </a:pPr>
            <a:r>
              <a:t/>
            </a:r>
            <a:endParaRPr>
              <a:latin typeface="Trebuchet MS"/>
              <a:ea typeface="Trebuchet MS"/>
              <a:cs typeface="Trebuchet MS"/>
              <a:sym typeface="Trebuchet MS"/>
            </a:endParaRPr>
          </a:p>
          <a:p>
            <a:pPr indent="0" lvl="0" marL="0" marR="0" rtl="0" algn="ctr">
              <a:lnSpc>
                <a:spcPct val="93000"/>
              </a:lnSpc>
              <a:spcBef>
                <a:spcPts val="0"/>
              </a:spcBef>
              <a:spcAft>
                <a:spcPts val="0"/>
              </a:spcAft>
              <a:buNone/>
            </a:pPr>
            <a:r>
              <a:t/>
            </a:r>
            <a:endParaRPr>
              <a:latin typeface="Trebuchet MS"/>
              <a:ea typeface="Trebuchet MS"/>
              <a:cs typeface="Trebuchet MS"/>
              <a:sym typeface="Trebuchet MS"/>
            </a:endParaRPr>
          </a:p>
          <a:p>
            <a:pPr indent="0" lvl="0" marL="0" marR="0" rtl="0" algn="ctr">
              <a:lnSpc>
                <a:spcPct val="93000"/>
              </a:lnSpc>
              <a:spcBef>
                <a:spcPts val="0"/>
              </a:spcBef>
              <a:spcAft>
                <a:spcPts val="0"/>
              </a:spcAft>
              <a:buNone/>
            </a:pPr>
            <a:r>
              <a:t/>
            </a:r>
            <a:endParaRPr>
              <a:latin typeface="Trebuchet MS"/>
              <a:ea typeface="Trebuchet MS"/>
              <a:cs typeface="Trebuchet MS"/>
              <a:sym typeface="Trebuchet MS"/>
            </a:endParaRPr>
          </a:p>
          <a:p>
            <a:pPr indent="0" lvl="0" marL="0" marR="0" rtl="0" algn="ctr">
              <a:lnSpc>
                <a:spcPct val="93000"/>
              </a:lnSpc>
              <a:spcBef>
                <a:spcPts val="0"/>
              </a:spcBef>
              <a:spcAft>
                <a:spcPts val="0"/>
              </a:spcAft>
              <a:buNone/>
            </a:pPr>
            <a:r>
              <a:t/>
            </a:r>
            <a:endParaRPr>
              <a:latin typeface="Trebuchet MS"/>
              <a:ea typeface="Trebuchet MS"/>
              <a:cs typeface="Trebuchet MS"/>
              <a:sym typeface="Trebuchet MS"/>
            </a:endParaRPr>
          </a:p>
          <a:p>
            <a:pPr indent="0" lvl="0" marL="0" marR="0" rtl="0" algn="ctr">
              <a:lnSpc>
                <a:spcPct val="93000"/>
              </a:lnSpc>
              <a:spcBef>
                <a:spcPts val="0"/>
              </a:spcBef>
              <a:spcAft>
                <a:spcPts val="0"/>
              </a:spcAft>
              <a:buNone/>
            </a:pPr>
            <a:r>
              <a:t/>
            </a:r>
            <a:endParaRPr>
              <a:latin typeface="Trebuchet MS"/>
              <a:ea typeface="Trebuchet MS"/>
              <a:cs typeface="Trebuchet MS"/>
              <a:sym typeface="Trebuchet MS"/>
            </a:endParaRPr>
          </a:p>
          <a:p>
            <a:pPr indent="0" lvl="0" marL="0" marR="0" rtl="0" algn="ctr">
              <a:lnSpc>
                <a:spcPct val="93000"/>
              </a:lnSpc>
              <a:spcBef>
                <a:spcPts val="0"/>
              </a:spcBef>
              <a:spcAft>
                <a:spcPts val="0"/>
              </a:spcAft>
              <a:buNone/>
            </a:pPr>
            <a:r>
              <a:t/>
            </a:r>
            <a:endParaRPr>
              <a:latin typeface="Trebuchet MS"/>
              <a:ea typeface="Trebuchet MS"/>
              <a:cs typeface="Trebuchet MS"/>
              <a:sym typeface="Trebuchet MS"/>
            </a:endParaRPr>
          </a:p>
          <a:p>
            <a:pPr indent="0" lvl="0" marL="0" marR="0" rtl="0" algn="ctr">
              <a:lnSpc>
                <a:spcPct val="93000"/>
              </a:lnSpc>
              <a:spcBef>
                <a:spcPts val="0"/>
              </a:spcBef>
              <a:spcAft>
                <a:spcPts val="0"/>
              </a:spcAft>
              <a:buNone/>
            </a:pPr>
            <a:r>
              <a:t/>
            </a:r>
            <a:endParaRPr>
              <a:latin typeface="Trebuchet MS"/>
              <a:ea typeface="Trebuchet MS"/>
              <a:cs typeface="Trebuchet MS"/>
              <a:sym typeface="Trebuchet MS"/>
            </a:endParaRPr>
          </a:p>
          <a:p>
            <a:pPr indent="0" lvl="0" marL="0" marR="0" rtl="0" algn="ctr">
              <a:lnSpc>
                <a:spcPct val="93000"/>
              </a:lnSpc>
              <a:spcBef>
                <a:spcPts val="0"/>
              </a:spcBef>
              <a:spcAft>
                <a:spcPts val="0"/>
              </a:spcAft>
              <a:buNone/>
            </a:pPr>
            <a:r>
              <a:t/>
            </a:r>
            <a:endParaRPr>
              <a:latin typeface="Trebuchet MS"/>
              <a:ea typeface="Trebuchet MS"/>
              <a:cs typeface="Trebuchet MS"/>
              <a:sym typeface="Trebuchet MS"/>
            </a:endParaRPr>
          </a:p>
          <a:p>
            <a:pPr indent="0" lvl="0" marL="0" marR="0" rtl="0" algn="ctr">
              <a:lnSpc>
                <a:spcPct val="93000"/>
              </a:lnSpc>
              <a:spcBef>
                <a:spcPts val="0"/>
              </a:spcBef>
              <a:spcAft>
                <a:spcPts val="0"/>
              </a:spcAft>
              <a:buNone/>
            </a:pPr>
            <a:r>
              <a:t/>
            </a:r>
            <a:endParaRPr>
              <a:latin typeface="Trebuchet MS"/>
              <a:ea typeface="Trebuchet MS"/>
              <a:cs typeface="Trebuchet MS"/>
              <a:sym typeface="Trebuchet MS"/>
            </a:endParaRPr>
          </a:p>
          <a:p>
            <a:pPr indent="0" lvl="0" marL="0" marR="0" rtl="0" algn="ctr">
              <a:lnSpc>
                <a:spcPct val="93000"/>
              </a:lnSpc>
              <a:spcBef>
                <a:spcPts val="0"/>
              </a:spcBef>
              <a:spcAft>
                <a:spcPts val="0"/>
              </a:spcAft>
              <a:buNone/>
            </a:pPr>
            <a:r>
              <a:t/>
            </a:r>
            <a:endParaRPr>
              <a:latin typeface="Trebuchet MS"/>
              <a:ea typeface="Trebuchet MS"/>
              <a:cs typeface="Trebuchet MS"/>
              <a:sym typeface="Trebuchet MS"/>
            </a:endParaRPr>
          </a:p>
        </p:txBody>
      </p:sp>
      <p:sp>
        <p:nvSpPr>
          <p:cNvPr id="450" name="Google Shape;450;p50"/>
          <p:cNvSpPr txBox="1"/>
          <p:nvPr>
            <p:ph idx="1" type="body"/>
          </p:nvPr>
        </p:nvSpPr>
        <p:spPr>
          <a:xfrm>
            <a:off x="532950" y="1266175"/>
            <a:ext cx="8078100" cy="105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dk1"/>
                </a:solidFill>
              </a:rPr>
              <a:t>How many components will we need to create this layout?</a:t>
            </a:r>
            <a:endParaRPr sz="2000"/>
          </a:p>
        </p:txBody>
      </p:sp>
      <p:sp>
        <p:nvSpPr>
          <p:cNvPr id="451" name="Google Shape;451;p50"/>
          <p:cNvSpPr/>
          <p:nvPr/>
        </p:nvSpPr>
        <p:spPr>
          <a:xfrm>
            <a:off x="1554850" y="2053425"/>
            <a:ext cx="6111000" cy="21534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50"/>
          <p:cNvSpPr/>
          <p:nvPr/>
        </p:nvSpPr>
        <p:spPr>
          <a:xfrm>
            <a:off x="1654725" y="2154375"/>
            <a:ext cx="5923800" cy="1113900"/>
          </a:xfrm>
          <a:prstGeom prst="rect">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t>Question Text</a:t>
            </a:r>
            <a:endParaRPr sz="1100"/>
          </a:p>
        </p:txBody>
      </p:sp>
      <p:sp>
        <p:nvSpPr>
          <p:cNvPr id="453" name="Google Shape;453;p50"/>
          <p:cNvSpPr/>
          <p:nvPr/>
        </p:nvSpPr>
        <p:spPr>
          <a:xfrm>
            <a:off x="1654725" y="3444925"/>
            <a:ext cx="2815200" cy="284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
                <a:solidFill>
                  <a:schemeClr val="dk1"/>
                </a:solidFill>
              </a:rPr>
              <a:t>Answer 1 Text</a:t>
            </a:r>
            <a:endParaRPr/>
          </a:p>
        </p:txBody>
      </p:sp>
      <p:sp>
        <p:nvSpPr>
          <p:cNvPr id="454" name="Google Shape;454;p50"/>
          <p:cNvSpPr/>
          <p:nvPr/>
        </p:nvSpPr>
        <p:spPr>
          <a:xfrm>
            <a:off x="1654725" y="3842750"/>
            <a:ext cx="2815200" cy="284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
                <a:solidFill>
                  <a:schemeClr val="dk1"/>
                </a:solidFill>
              </a:rPr>
              <a:t>Answer 3 Text</a:t>
            </a:r>
            <a:endParaRPr/>
          </a:p>
        </p:txBody>
      </p:sp>
      <p:sp>
        <p:nvSpPr>
          <p:cNvPr id="455" name="Google Shape;455;p50"/>
          <p:cNvSpPr/>
          <p:nvPr/>
        </p:nvSpPr>
        <p:spPr>
          <a:xfrm>
            <a:off x="4763300" y="3444925"/>
            <a:ext cx="2815200" cy="284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
                <a:solidFill>
                  <a:schemeClr val="dk1"/>
                </a:solidFill>
              </a:rPr>
              <a:t>Answer 2 Text</a:t>
            </a:r>
            <a:endParaRPr/>
          </a:p>
        </p:txBody>
      </p:sp>
      <p:sp>
        <p:nvSpPr>
          <p:cNvPr id="456" name="Google Shape;456;p50"/>
          <p:cNvSpPr/>
          <p:nvPr/>
        </p:nvSpPr>
        <p:spPr>
          <a:xfrm>
            <a:off x="4763325" y="3842750"/>
            <a:ext cx="2815200" cy="284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
                <a:solidFill>
                  <a:schemeClr val="dk1"/>
                </a:solidFill>
              </a:rPr>
              <a:t>Answer 4 Text</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460" name="Shape 460"/>
        <p:cNvGrpSpPr/>
        <p:nvPr/>
      </p:nvGrpSpPr>
      <p:grpSpPr>
        <a:xfrm>
          <a:off x="0" y="0"/>
          <a:ext cx="0" cy="0"/>
          <a:chOff x="0" y="0"/>
          <a:chExt cx="0" cy="0"/>
        </a:xfrm>
      </p:grpSpPr>
      <p:sp>
        <p:nvSpPr>
          <p:cNvPr id="461" name="Google Shape;461;p51"/>
          <p:cNvSpPr txBox="1"/>
          <p:nvPr>
            <p:ph type="title"/>
          </p:nvPr>
        </p:nvSpPr>
        <p:spPr>
          <a:xfrm>
            <a:off x="1411200" y="58350"/>
            <a:ext cx="7502400" cy="9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Designing our layout</a:t>
            </a:r>
            <a:endParaRPr sz="2400">
              <a:solidFill>
                <a:srgbClr val="EF5330"/>
              </a:solidFill>
              <a:latin typeface="Roboto Slab"/>
              <a:ea typeface="Roboto Slab"/>
              <a:cs typeface="Roboto Slab"/>
              <a:sym typeface="Roboto Slab"/>
            </a:endParaRPr>
          </a:p>
        </p:txBody>
      </p:sp>
      <p:sp>
        <p:nvSpPr>
          <p:cNvPr id="462" name="Google Shape;462;p51"/>
          <p:cNvSpPr txBox="1"/>
          <p:nvPr>
            <p:ph idx="1" type="body"/>
          </p:nvPr>
        </p:nvSpPr>
        <p:spPr>
          <a:xfrm>
            <a:off x="539500" y="1257300"/>
            <a:ext cx="8141700" cy="3319200"/>
          </a:xfrm>
          <a:prstGeom prst="rect">
            <a:avLst/>
          </a:prstGeom>
        </p:spPr>
        <p:txBody>
          <a:bodyPr anchorCtr="0" anchor="t" bIns="91425" lIns="91425" spcFirstLastPara="1" rIns="91425" wrap="square" tIns="91425">
            <a:noAutofit/>
          </a:bodyPr>
          <a:lstStyle/>
          <a:p>
            <a:pPr indent="0" lvl="0" marL="0" marR="0" rtl="0" algn="ctr">
              <a:lnSpc>
                <a:spcPct val="93000"/>
              </a:lnSpc>
              <a:spcBef>
                <a:spcPts val="0"/>
              </a:spcBef>
              <a:spcAft>
                <a:spcPts val="0"/>
              </a:spcAft>
              <a:buNone/>
            </a:pPr>
            <a:r>
              <a:t/>
            </a:r>
            <a:endParaRPr>
              <a:latin typeface="Trebuchet MS"/>
              <a:ea typeface="Trebuchet MS"/>
              <a:cs typeface="Trebuchet MS"/>
              <a:sym typeface="Trebuchet MS"/>
            </a:endParaRPr>
          </a:p>
          <a:p>
            <a:pPr indent="0" lvl="0" marL="0" marR="0" rtl="0" algn="ctr">
              <a:lnSpc>
                <a:spcPct val="93000"/>
              </a:lnSpc>
              <a:spcBef>
                <a:spcPts val="0"/>
              </a:spcBef>
              <a:spcAft>
                <a:spcPts val="0"/>
              </a:spcAft>
              <a:buNone/>
            </a:pPr>
            <a:r>
              <a:t/>
            </a:r>
            <a:endParaRPr>
              <a:latin typeface="Trebuchet MS"/>
              <a:ea typeface="Trebuchet MS"/>
              <a:cs typeface="Trebuchet MS"/>
              <a:sym typeface="Trebuchet MS"/>
            </a:endParaRPr>
          </a:p>
          <a:p>
            <a:pPr indent="0" lvl="0" marL="0" marR="0" rtl="0" algn="ctr">
              <a:lnSpc>
                <a:spcPct val="93000"/>
              </a:lnSpc>
              <a:spcBef>
                <a:spcPts val="0"/>
              </a:spcBef>
              <a:spcAft>
                <a:spcPts val="0"/>
              </a:spcAft>
              <a:buNone/>
            </a:pPr>
            <a:r>
              <a:t/>
            </a:r>
            <a:endParaRPr>
              <a:latin typeface="Trebuchet MS"/>
              <a:ea typeface="Trebuchet MS"/>
              <a:cs typeface="Trebuchet MS"/>
              <a:sym typeface="Trebuchet MS"/>
            </a:endParaRPr>
          </a:p>
          <a:p>
            <a:pPr indent="0" lvl="0" marL="0" marR="0" rtl="0" algn="ctr">
              <a:lnSpc>
                <a:spcPct val="93000"/>
              </a:lnSpc>
              <a:spcBef>
                <a:spcPts val="0"/>
              </a:spcBef>
              <a:spcAft>
                <a:spcPts val="0"/>
              </a:spcAft>
              <a:buNone/>
            </a:pPr>
            <a:r>
              <a:t/>
            </a:r>
            <a:endParaRPr>
              <a:latin typeface="Trebuchet MS"/>
              <a:ea typeface="Trebuchet MS"/>
              <a:cs typeface="Trebuchet MS"/>
              <a:sym typeface="Trebuchet MS"/>
            </a:endParaRPr>
          </a:p>
          <a:p>
            <a:pPr indent="0" lvl="0" marL="0" marR="0" rtl="0" algn="ctr">
              <a:lnSpc>
                <a:spcPct val="93000"/>
              </a:lnSpc>
              <a:spcBef>
                <a:spcPts val="0"/>
              </a:spcBef>
              <a:spcAft>
                <a:spcPts val="0"/>
              </a:spcAft>
              <a:buNone/>
            </a:pPr>
            <a:r>
              <a:t/>
            </a:r>
            <a:endParaRPr>
              <a:latin typeface="Trebuchet MS"/>
              <a:ea typeface="Trebuchet MS"/>
              <a:cs typeface="Trebuchet MS"/>
              <a:sym typeface="Trebuchet MS"/>
            </a:endParaRPr>
          </a:p>
          <a:p>
            <a:pPr indent="0" lvl="0" marL="0" marR="0" rtl="0" algn="ctr">
              <a:lnSpc>
                <a:spcPct val="93000"/>
              </a:lnSpc>
              <a:spcBef>
                <a:spcPts val="0"/>
              </a:spcBef>
              <a:spcAft>
                <a:spcPts val="0"/>
              </a:spcAft>
              <a:buNone/>
            </a:pPr>
            <a:r>
              <a:t/>
            </a:r>
            <a:endParaRPr>
              <a:latin typeface="Trebuchet MS"/>
              <a:ea typeface="Trebuchet MS"/>
              <a:cs typeface="Trebuchet MS"/>
              <a:sym typeface="Trebuchet MS"/>
            </a:endParaRPr>
          </a:p>
          <a:p>
            <a:pPr indent="0" lvl="0" marL="0" marR="0" rtl="0" algn="ctr">
              <a:lnSpc>
                <a:spcPct val="93000"/>
              </a:lnSpc>
              <a:spcBef>
                <a:spcPts val="0"/>
              </a:spcBef>
              <a:spcAft>
                <a:spcPts val="0"/>
              </a:spcAft>
              <a:buNone/>
            </a:pPr>
            <a:r>
              <a:t/>
            </a:r>
            <a:endParaRPr>
              <a:latin typeface="Trebuchet MS"/>
              <a:ea typeface="Trebuchet MS"/>
              <a:cs typeface="Trebuchet MS"/>
              <a:sym typeface="Trebuchet MS"/>
            </a:endParaRPr>
          </a:p>
          <a:p>
            <a:pPr indent="0" lvl="0" marL="0" marR="0" rtl="0" algn="ctr">
              <a:lnSpc>
                <a:spcPct val="93000"/>
              </a:lnSpc>
              <a:spcBef>
                <a:spcPts val="0"/>
              </a:spcBef>
              <a:spcAft>
                <a:spcPts val="0"/>
              </a:spcAft>
              <a:buNone/>
            </a:pPr>
            <a:r>
              <a:t/>
            </a:r>
            <a:endParaRPr>
              <a:latin typeface="Trebuchet MS"/>
              <a:ea typeface="Trebuchet MS"/>
              <a:cs typeface="Trebuchet MS"/>
              <a:sym typeface="Trebuchet MS"/>
            </a:endParaRPr>
          </a:p>
          <a:p>
            <a:pPr indent="0" lvl="0" marL="0" marR="0" rtl="0" algn="ctr">
              <a:lnSpc>
                <a:spcPct val="93000"/>
              </a:lnSpc>
              <a:spcBef>
                <a:spcPts val="0"/>
              </a:spcBef>
              <a:spcAft>
                <a:spcPts val="0"/>
              </a:spcAft>
              <a:buNone/>
            </a:pPr>
            <a:r>
              <a:t/>
            </a:r>
            <a:endParaRPr>
              <a:latin typeface="Trebuchet MS"/>
              <a:ea typeface="Trebuchet MS"/>
              <a:cs typeface="Trebuchet MS"/>
              <a:sym typeface="Trebuchet MS"/>
            </a:endParaRPr>
          </a:p>
          <a:p>
            <a:pPr indent="0" lvl="0" marL="0" marR="0" rtl="0" algn="ctr">
              <a:lnSpc>
                <a:spcPct val="93000"/>
              </a:lnSpc>
              <a:spcBef>
                <a:spcPts val="0"/>
              </a:spcBef>
              <a:spcAft>
                <a:spcPts val="0"/>
              </a:spcAft>
              <a:buNone/>
            </a:pPr>
            <a:r>
              <a:t/>
            </a:r>
            <a:endParaRPr>
              <a:latin typeface="Trebuchet MS"/>
              <a:ea typeface="Trebuchet MS"/>
              <a:cs typeface="Trebuchet MS"/>
              <a:sym typeface="Trebuchet MS"/>
            </a:endParaRPr>
          </a:p>
        </p:txBody>
      </p:sp>
      <p:sp>
        <p:nvSpPr>
          <p:cNvPr id="463" name="Google Shape;463;p51"/>
          <p:cNvSpPr txBox="1"/>
          <p:nvPr>
            <p:ph idx="1" type="body"/>
          </p:nvPr>
        </p:nvSpPr>
        <p:spPr>
          <a:xfrm>
            <a:off x="532950" y="1266175"/>
            <a:ext cx="8078100" cy="591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dk1"/>
                </a:solidFill>
              </a:rPr>
              <a:t>How many components will we need to create this layout?</a:t>
            </a:r>
            <a:endParaRPr sz="2000"/>
          </a:p>
        </p:txBody>
      </p:sp>
      <p:sp>
        <p:nvSpPr>
          <p:cNvPr id="464" name="Google Shape;464;p51"/>
          <p:cNvSpPr/>
          <p:nvPr/>
        </p:nvSpPr>
        <p:spPr>
          <a:xfrm>
            <a:off x="1554850" y="2053425"/>
            <a:ext cx="6111000" cy="21534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51"/>
          <p:cNvSpPr/>
          <p:nvPr/>
        </p:nvSpPr>
        <p:spPr>
          <a:xfrm>
            <a:off x="1654725" y="2154375"/>
            <a:ext cx="5923800" cy="1113900"/>
          </a:xfrm>
          <a:prstGeom prst="rect">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t>Question Text</a:t>
            </a:r>
            <a:endParaRPr sz="1100"/>
          </a:p>
        </p:txBody>
      </p:sp>
      <p:sp>
        <p:nvSpPr>
          <p:cNvPr id="466" name="Google Shape;466;p51"/>
          <p:cNvSpPr/>
          <p:nvPr/>
        </p:nvSpPr>
        <p:spPr>
          <a:xfrm>
            <a:off x="1654725" y="3444925"/>
            <a:ext cx="2815200" cy="284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
                <a:solidFill>
                  <a:schemeClr val="dk1"/>
                </a:solidFill>
              </a:rPr>
              <a:t>Answer 1 Text</a:t>
            </a:r>
            <a:endParaRPr/>
          </a:p>
        </p:txBody>
      </p:sp>
      <p:sp>
        <p:nvSpPr>
          <p:cNvPr id="467" name="Google Shape;467;p51"/>
          <p:cNvSpPr/>
          <p:nvPr/>
        </p:nvSpPr>
        <p:spPr>
          <a:xfrm>
            <a:off x="1654725" y="3842750"/>
            <a:ext cx="2815200" cy="284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
                <a:solidFill>
                  <a:schemeClr val="dk1"/>
                </a:solidFill>
              </a:rPr>
              <a:t>Answer 3 Text</a:t>
            </a:r>
            <a:endParaRPr/>
          </a:p>
        </p:txBody>
      </p:sp>
      <p:sp>
        <p:nvSpPr>
          <p:cNvPr id="468" name="Google Shape;468;p51"/>
          <p:cNvSpPr/>
          <p:nvPr/>
        </p:nvSpPr>
        <p:spPr>
          <a:xfrm>
            <a:off x="4763300" y="3444925"/>
            <a:ext cx="2815200" cy="284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
                <a:solidFill>
                  <a:schemeClr val="dk1"/>
                </a:solidFill>
              </a:rPr>
              <a:t>Answer 2 Text</a:t>
            </a:r>
            <a:endParaRPr/>
          </a:p>
        </p:txBody>
      </p:sp>
      <p:sp>
        <p:nvSpPr>
          <p:cNvPr id="469" name="Google Shape;469;p51"/>
          <p:cNvSpPr/>
          <p:nvPr/>
        </p:nvSpPr>
        <p:spPr>
          <a:xfrm>
            <a:off x="4763325" y="3842750"/>
            <a:ext cx="2815200" cy="284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
                <a:solidFill>
                  <a:schemeClr val="dk1"/>
                </a:solidFill>
              </a:rPr>
              <a:t>Answer 4 Text</a:t>
            </a:r>
            <a:endParaRPr/>
          </a:p>
        </p:txBody>
      </p:sp>
      <p:sp>
        <p:nvSpPr>
          <p:cNvPr id="470" name="Google Shape;470;p51"/>
          <p:cNvSpPr/>
          <p:nvPr/>
        </p:nvSpPr>
        <p:spPr>
          <a:xfrm>
            <a:off x="1619325" y="2160800"/>
            <a:ext cx="5923800" cy="11139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51"/>
          <p:cNvSpPr txBox="1"/>
          <p:nvPr/>
        </p:nvSpPr>
        <p:spPr>
          <a:xfrm>
            <a:off x="52800" y="2267225"/>
            <a:ext cx="1294500" cy="591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Question</a:t>
            </a:r>
            <a:endParaRPr/>
          </a:p>
          <a:p>
            <a:pPr indent="0" lvl="0" marL="0" rtl="0" algn="ctr">
              <a:spcBef>
                <a:spcPts val="0"/>
              </a:spcBef>
              <a:spcAft>
                <a:spcPts val="0"/>
              </a:spcAft>
              <a:buNone/>
            </a:pPr>
            <a:r>
              <a:rPr lang="en"/>
              <a:t>Component</a:t>
            </a:r>
            <a:endParaRPr/>
          </a:p>
        </p:txBody>
      </p:sp>
      <p:cxnSp>
        <p:nvCxnSpPr>
          <p:cNvPr id="472" name="Google Shape;472;p51"/>
          <p:cNvCxnSpPr>
            <a:endCxn id="470" idx="1"/>
          </p:cNvCxnSpPr>
          <p:nvPr/>
        </p:nvCxnSpPr>
        <p:spPr>
          <a:xfrm flipH="1" rot="10800000">
            <a:off x="1204125" y="2717750"/>
            <a:ext cx="415200" cy="11100"/>
          </a:xfrm>
          <a:prstGeom prst="straightConnector1">
            <a:avLst/>
          </a:prstGeom>
          <a:noFill/>
          <a:ln cap="flat" cmpd="sng" w="28575">
            <a:solidFill>
              <a:srgbClr val="93C47D"/>
            </a:solidFill>
            <a:prstDash val="solid"/>
            <a:round/>
            <a:headEnd len="med" w="med" type="none"/>
            <a:tailEnd len="med" w="med" type="triangle"/>
          </a:ln>
        </p:spPr>
      </p:cxn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476" name="Shape 476"/>
        <p:cNvGrpSpPr/>
        <p:nvPr/>
      </p:nvGrpSpPr>
      <p:grpSpPr>
        <a:xfrm>
          <a:off x="0" y="0"/>
          <a:ext cx="0" cy="0"/>
          <a:chOff x="0" y="0"/>
          <a:chExt cx="0" cy="0"/>
        </a:xfrm>
      </p:grpSpPr>
      <p:sp>
        <p:nvSpPr>
          <p:cNvPr id="477" name="Google Shape;477;p52"/>
          <p:cNvSpPr txBox="1"/>
          <p:nvPr>
            <p:ph type="title"/>
          </p:nvPr>
        </p:nvSpPr>
        <p:spPr>
          <a:xfrm>
            <a:off x="1411200" y="58350"/>
            <a:ext cx="7502400" cy="9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Designing our layout</a:t>
            </a:r>
            <a:endParaRPr sz="2400">
              <a:solidFill>
                <a:srgbClr val="EF5330"/>
              </a:solidFill>
              <a:latin typeface="Roboto Slab"/>
              <a:ea typeface="Roboto Slab"/>
              <a:cs typeface="Roboto Slab"/>
              <a:sym typeface="Roboto Slab"/>
            </a:endParaRPr>
          </a:p>
        </p:txBody>
      </p:sp>
      <p:sp>
        <p:nvSpPr>
          <p:cNvPr id="478" name="Google Shape;478;p52"/>
          <p:cNvSpPr txBox="1"/>
          <p:nvPr>
            <p:ph idx="1" type="body"/>
          </p:nvPr>
        </p:nvSpPr>
        <p:spPr>
          <a:xfrm>
            <a:off x="539500" y="1257300"/>
            <a:ext cx="8141700" cy="3319200"/>
          </a:xfrm>
          <a:prstGeom prst="rect">
            <a:avLst/>
          </a:prstGeom>
        </p:spPr>
        <p:txBody>
          <a:bodyPr anchorCtr="0" anchor="t" bIns="91425" lIns="91425" spcFirstLastPara="1" rIns="91425" wrap="square" tIns="91425">
            <a:noAutofit/>
          </a:bodyPr>
          <a:lstStyle/>
          <a:p>
            <a:pPr indent="0" lvl="0" marL="0" marR="0" rtl="0" algn="ctr">
              <a:lnSpc>
                <a:spcPct val="93000"/>
              </a:lnSpc>
              <a:spcBef>
                <a:spcPts val="0"/>
              </a:spcBef>
              <a:spcAft>
                <a:spcPts val="0"/>
              </a:spcAft>
              <a:buNone/>
            </a:pPr>
            <a:r>
              <a:t/>
            </a:r>
            <a:endParaRPr>
              <a:latin typeface="Trebuchet MS"/>
              <a:ea typeface="Trebuchet MS"/>
              <a:cs typeface="Trebuchet MS"/>
              <a:sym typeface="Trebuchet MS"/>
            </a:endParaRPr>
          </a:p>
          <a:p>
            <a:pPr indent="0" lvl="0" marL="0" marR="0" rtl="0" algn="ctr">
              <a:lnSpc>
                <a:spcPct val="93000"/>
              </a:lnSpc>
              <a:spcBef>
                <a:spcPts val="0"/>
              </a:spcBef>
              <a:spcAft>
                <a:spcPts val="0"/>
              </a:spcAft>
              <a:buNone/>
            </a:pPr>
            <a:r>
              <a:t/>
            </a:r>
            <a:endParaRPr>
              <a:latin typeface="Trebuchet MS"/>
              <a:ea typeface="Trebuchet MS"/>
              <a:cs typeface="Trebuchet MS"/>
              <a:sym typeface="Trebuchet MS"/>
            </a:endParaRPr>
          </a:p>
          <a:p>
            <a:pPr indent="0" lvl="0" marL="0" marR="0" rtl="0" algn="ctr">
              <a:lnSpc>
                <a:spcPct val="93000"/>
              </a:lnSpc>
              <a:spcBef>
                <a:spcPts val="0"/>
              </a:spcBef>
              <a:spcAft>
                <a:spcPts val="0"/>
              </a:spcAft>
              <a:buNone/>
            </a:pPr>
            <a:r>
              <a:t/>
            </a:r>
            <a:endParaRPr>
              <a:latin typeface="Trebuchet MS"/>
              <a:ea typeface="Trebuchet MS"/>
              <a:cs typeface="Trebuchet MS"/>
              <a:sym typeface="Trebuchet MS"/>
            </a:endParaRPr>
          </a:p>
          <a:p>
            <a:pPr indent="0" lvl="0" marL="0" marR="0" rtl="0" algn="ctr">
              <a:lnSpc>
                <a:spcPct val="93000"/>
              </a:lnSpc>
              <a:spcBef>
                <a:spcPts val="0"/>
              </a:spcBef>
              <a:spcAft>
                <a:spcPts val="0"/>
              </a:spcAft>
              <a:buNone/>
            </a:pPr>
            <a:r>
              <a:t/>
            </a:r>
            <a:endParaRPr>
              <a:latin typeface="Trebuchet MS"/>
              <a:ea typeface="Trebuchet MS"/>
              <a:cs typeface="Trebuchet MS"/>
              <a:sym typeface="Trebuchet MS"/>
            </a:endParaRPr>
          </a:p>
          <a:p>
            <a:pPr indent="0" lvl="0" marL="0" marR="0" rtl="0" algn="ctr">
              <a:lnSpc>
                <a:spcPct val="93000"/>
              </a:lnSpc>
              <a:spcBef>
                <a:spcPts val="0"/>
              </a:spcBef>
              <a:spcAft>
                <a:spcPts val="0"/>
              </a:spcAft>
              <a:buNone/>
            </a:pPr>
            <a:r>
              <a:t/>
            </a:r>
            <a:endParaRPr>
              <a:latin typeface="Trebuchet MS"/>
              <a:ea typeface="Trebuchet MS"/>
              <a:cs typeface="Trebuchet MS"/>
              <a:sym typeface="Trebuchet MS"/>
            </a:endParaRPr>
          </a:p>
          <a:p>
            <a:pPr indent="0" lvl="0" marL="0" marR="0" rtl="0" algn="ctr">
              <a:lnSpc>
                <a:spcPct val="93000"/>
              </a:lnSpc>
              <a:spcBef>
                <a:spcPts val="0"/>
              </a:spcBef>
              <a:spcAft>
                <a:spcPts val="0"/>
              </a:spcAft>
              <a:buNone/>
            </a:pPr>
            <a:r>
              <a:t/>
            </a:r>
            <a:endParaRPr>
              <a:latin typeface="Trebuchet MS"/>
              <a:ea typeface="Trebuchet MS"/>
              <a:cs typeface="Trebuchet MS"/>
              <a:sym typeface="Trebuchet MS"/>
            </a:endParaRPr>
          </a:p>
          <a:p>
            <a:pPr indent="0" lvl="0" marL="0" marR="0" rtl="0" algn="ctr">
              <a:lnSpc>
                <a:spcPct val="93000"/>
              </a:lnSpc>
              <a:spcBef>
                <a:spcPts val="0"/>
              </a:spcBef>
              <a:spcAft>
                <a:spcPts val="0"/>
              </a:spcAft>
              <a:buNone/>
            </a:pPr>
            <a:r>
              <a:t/>
            </a:r>
            <a:endParaRPr>
              <a:latin typeface="Trebuchet MS"/>
              <a:ea typeface="Trebuchet MS"/>
              <a:cs typeface="Trebuchet MS"/>
              <a:sym typeface="Trebuchet MS"/>
            </a:endParaRPr>
          </a:p>
          <a:p>
            <a:pPr indent="0" lvl="0" marL="0" marR="0" rtl="0" algn="ctr">
              <a:lnSpc>
                <a:spcPct val="93000"/>
              </a:lnSpc>
              <a:spcBef>
                <a:spcPts val="0"/>
              </a:spcBef>
              <a:spcAft>
                <a:spcPts val="0"/>
              </a:spcAft>
              <a:buNone/>
            </a:pPr>
            <a:r>
              <a:t/>
            </a:r>
            <a:endParaRPr>
              <a:latin typeface="Trebuchet MS"/>
              <a:ea typeface="Trebuchet MS"/>
              <a:cs typeface="Trebuchet MS"/>
              <a:sym typeface="Trebuchet MS"/>
            </a:endParaRPr>
          </a:p>
          <a:p>
            <a:pPr indent="0" lvl="0" marL="0" marR="0" rtl="0" algn="ctr">
              <a:lnSpc>
                <a:spcPct val="93000"/>
              </a:lnSpc>
              <a:spcBef>
                <a:spcPts val="0"/>
              </a:spcBef>
              <a:spcAft>
                <a:spcPts val="0"/>
              </a:spcAft>
              <a:buNone/>
            </a:pPr>
            <a:r>
              <a:t/>
            </a:r>
            <a:endParaRPr>
              <a:latin typeface="Trebuchet MS"/>
              <a:ea typeface="Trebuchet MS"/>
              <a:cs typeface="Trebuchet MS"/>
              <a:sym typeface="Trebuchet MS"/>
            </a:endParaRPr>
          </a:p>
          <a:p>
            <a:pPr indent="0" lvl="0" marL="0" marR="0" rtl="0" algn="ctr">
              <a:lnSpc>
                <a:spcPct val="93000"/>
              </a:lnSpc>
              <a:spcBef>
                <a:spcPts val="0"/>
              </a:spcBef>
              <a:spcAft>
                <a:spcPts val="0"/>
              </a:spcAft>
              <a:buNone/>
            </a:pPr>
            <a:r>
              <a:t/>
            </a:r>
            <a:endParaRPr>
              <a:latin typeface="Trebuchet MS"/>
              <a:ea typeface="Trebuchet MS"/>
              <a:cs typeface="Trebuchet MS"/>
              <a:sym typeface="Trebuchet MS"/>
            </a:endParaRPr>
          </a:p>
        </p:txBody>
      </p:sp>
      <p:sp>
        <p:nvSpPr>
          <p:cNvPr id="479" name="Google Shape;479;p52"/>
          <p:cNvSpPr txBox="1"/>
          <p:nvPr>
            <p:ph idx="1" type="body"/>
          </p:nvPr>
        </p:nvSpPr>
        <p:spPr>
          <a:xfrm>
            <a:off x="532950" y="1266175"/>
            <a:ext cx="8078100" cy="591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dk1"/>
                </a:solidFill>
              </a:rPr>
              <a:t>How many components will we need to create this layout?</a:t>
            </a:r>
            <a:endParaRPr sz="2000"/>
          </a:p>
        </p:txBody>
      </p:sp>
      <p:sp>
        <p:nvSpPr>
          <p:cNvPr id="480" name="Google Shape;480;p52"/>
          <p:cNvSpPr/>
          <p:nvPr/>
        </p:nvSpPr>
        <p:spPr>
          <a:xfrm>
            <a:off x="1554850" y="2053425"/>
            <a:ext cx="6111000" cy="21534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52"/>
          <p:cNvSpPr/>
          <p:nvPr/>
        </p:nvSpPr>
        <p:spPr>
          <a:xfrm>
            <a:off x="1654725" y="2154375"/>
            <a:ext cx="5923800" cy="1113900"/>
          </a:xfrm>
          <a:prstGeom prst="rect">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t>Question Text</a:t>
            </a:r>
            <a:endParaRPr sz="1100"/>
          </a:p>
        </p:txBody>
      </p:sp>
      <p:sp>
        <p:nvSpPr>
          <p:cNvPr id="482" name="Google Shape;482;p52"/>
          <p:cNvSpPr/>
          <p:nvPr/>
        </p:nvSpPr>
        <p:spPr>
          <a:xfrm>
            <a:off x="1654725" y="3444925"/>
            <a:ext cx="2815200" cy="284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
                <a:solidFill>
                  <a:schemeClr val="dk1"/>
                </a:solidFill>
              </a:rPr>
              <a:t>Answer 1 Text</a:t>
            </a:r>
            <a:endParaRPr/>
          </a:p>
        </p:txBody>
      </p:sp>
      <p:sp>
        <p:nvSpPr>
          <p:cNvPr id="483" name="Google Shape;483;p52"/>
          <p:cNvSpPr/>
          <p:nvPr/>
        </p:nvSpPr>
        <p:spPr>
          <a:xfrm>
            <a:off x="1654725" y="3842750"/>
            <a:ext cx="2815200" cy="284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
                <a:solidFill>
                  <a:schemeClr val="dk1"/>
                </a:solidFill>
              </a:rPr>
              <a:t>Answer 3 Text</a:t>
            </a:r>
            <a:endParaRPr/>
          </a:p>
        </p:txBody>
      </p:sp>
      <p:sp>
        <p:nvSpPr>
          <p:cNvPr id="484" name="Google Shape;484;p52"/>
          <p:cNvSpPr/>
          <p:nvPr/>
        </p:nvSpPr>
        <p:spPr>
          <a:xfrm>
            <a:off x="4763300" y="3444925"/>
            <a:ext cx="2815200" cy="284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
                <a:solidFill>
                  <a:schemeClr val="dk1"/>
                </a:solidFill>
              </a:rPr>
              <a:t>Answer 2 Text</a:t>
            </a:r>
            <a:endParaRPr/>
          </a:p>
        </p:txBody>
      </p:sp>
      <p:sp>
        <p:nvSpPr>
          <p:cNvPr id="485" name="Google Shape;485;p52"/>
          <p:cNvSpPr/>
          <p:nvPr/>
        </p:nvSpPr>
        <p:spPr>
          <a:xfrm>
            <a:off x="4763325" y="3842750"/>
            <a:ext cx="2815200" cy="284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
                <a:solidFill>
                  <a:schemeClr val="dk1"/>
                </a:solidFill>
              </a:rPr>
              <a:t>Answer 4 Text</a:t>
            </a:r>
            <a:endParaRPr/>
          </a:p>
        </p:txBody>
      </p:sp>
      <p:sp>
        <p:nvSpPr>
          <p:cNvPr id="486" name="Google Shape;486;p52"/>
          <p:cNvSpPr/>
          <p:nvPr/>
        </p:nvSpPr>
        <p:spPr>
          <a:xfrm>
            <a:off x="1590825" y="3388363"/>
            <a:ext cx="2943000" cy="3978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52"/>
          <p:cNvSpPr txBox="1"/>
          <p:nvPr/>
        </p:nvSpPr>
        <p:spPr>
          <a:xfrm>
            <a:off x="116700" y="3268275"/>
            <a:ext cx="1294500" cy="59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Answer Text</a:t>
            </a:r>
            <a:endParaRPr/>
          </a:p>
          <a:p>
            <a:pPr indent="0" lvl="0" marL="0" rtl="0" algn="l">
              <a:spcBef>
                <a:spcPts val="0"/>
              </a:spcBef>
              <a:spcAft>
                <a:spcPts val="0"/>
              </a:spcAft>
              <a:buNone/>
            </a:pPr>
            <a:r>
              <a:rPr lang="en"/>
              <a:t>Component</a:t>
            </a:r>
            <a:endParaRPr/>
          </a:p>
        </p:txBody>
      </p:sp>
      <p:cxnSp>
        <p:nvCxnSpPr>
          <p:cNvPr id="488" name="Google Shape;488;p52"/>
          <p:cNvCxnSpPr>
            <a:endCxn id="486" idx="1"/>
          </p:cNvCxnSpPr>
          <p:nvPr/>
        </p:nvCxnSpPr>
        <p:spPr>
          <a:xfrm flipH="1" rot="10800000">
            <a:off x="1175625" y="3587263"/>
            <a:ext cx="415200" cy="11100"/>
          </a:xfrm>
          <a:prstGeom prst="straightConnector1">
            <a:avLst/>
          </a:prstGeom>
          <a:noFill/>
          <a:ln cap="flat" cmpd="sng" w="28575">
            <a:solidFill>
              <a:srgbClr val="93C47D"/>
            </a:solidFill>
            <a:prstDash val="solid"/>
            <a:round/>
            <a:headEnd len="med" w="med" type="none"/>
            <a:tailEnd len="med" w="med" type="triangle"/>
          </a:ln>
        </p:spPr>
      </p:cxnSp>
      <p:sp>
        <p:nvSpPr>
          <p:cNvPr id="489" name="Google Shape;489;p52"/>
          <p:cNvSpPr/>
          <p:nvPr/>
        </p:nvSpPr>
        <p:spPr>
          <a:xfrm>
            <a:off x="1619325" y="2160800"/>
            <a:ext cx="5923800" cy="11139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52"/>
          <p:cNvSpPr txBox="1"/>
          <p:nvPr/>
        </p:nvSpPr>
        <p:spPr>
          <a:xfrm>
            <a:off x="52800" y="2267225"/>
            <a:ext cx="1294500" cy="591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Question</a:t>
            </a:r>
            <a:endParaRPr/>
          </a:p>
          <a:p>
            <a:pPr indent="0" lvl="0" marL="0" rtl="0" algn="ctr">
              <a:spcBef>
                <a:spcPts val="0"/>
              </a:spcBef>
              <a:spcAft>
                <a:spcPts val="0"/>
              </a:spcAft>
              <a:buNone/>
            </a:pPr>
            <a:r>
              <a:rPr lang="en"/>
              <a:t>Component</a:t>
            </a:r>
            <a:endParaRPr/>
          </a:p>
        </p:txBody>
      </p:sp>
      <p:cxnSp>
        <p:nvCxnSpPr>
          <p:cNvPr id="491" name="Google Shape;491;p52"/>
          <p:cNvCxnSpPr>
            <a:endCxn id="489" idx="1"/>
          </p:cNvCxnSpPr>
          <p:nvPr/>
        </p:nvCxnSpPr>
        <p:spPr>
          <a:xfrm flipH="1" rot="10800000">
            <a:off x="1204125" y="2717750"/>
            <a:ext cx="415200" cy="11100"/>
          </a:xfrm>
          <a:prstGeom prst="straightConnector1">
            <a:avLst/>
          </a:prstGeom>
          <a:noFill/>
          <a:ln cap="flat" cmpd="sng" w="28575">
            <a:solidFill>
              <a:srgbClr val="93C47D"/>
            </a:solidFill>
            <a:prstDash val="solid"/>
            <a:round/>
            <a:headEnd len="med" w="med" type="none"/>
            <a:tailEnd len="med" w="med" type="triangle"/>
          </a:ln>
        </p:spPr>
      </p:cxn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495" name="Shape 495"/>
        <p:cNvGrpSpPr/>
        <p:nvPr/>
      </p:nvGrpSpPr>
      <p:grpSpPr>
        <a:xfrm>
          <a:off x="0" y="0"/>
          <a:ext cx="0" cy="0"/>
          <a:chOff x="0" y="0"/>
          <a:chExt cx="0" cy="0"/>
        </a:xfrm>
      </p:grpSpPr>
      <p:sp>
        <p:nvSpPr>
          <p:cNvPr id="496" name="Google Shape;496;p53"/>
          <p:cNvSpPr txBox="1"/>
          <p:nvPr>
            <p:ph type="title"/>
          </p:nvPr>
        </p:nvSpPr>
        <p:spPr>
          <a:xfrm>
            <a:off x="1411200" y="58350"/>
            <a:ext cx="7502400" cy="9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Designing our layout</a:t>
            </a:r>
            <a:endParaRPr sz="2400">
              <a:solidFill>
                <a:srgbClr val="EF5330"/>
              </a:solidFill>
              <a:latin typeface="Roboto Slab"/>
              <a:ea typeface="Roboto Slab"/>
              <a:cs typeface="Roboto Slab"/>
              <a:sym typeface="Roboto Slab"/>
            </a:endParaRPr>
          </a:p>
        </p:txBody>
      </p:sp>
      <p:sp>
        <p:nvSpPr>
          <p:cNvPr id="497" name="Google Shape;497;p53"/>
          <p:cNvSpPr txBox="1"/>
          <p:nvPr>
            <p:ph idx="1" type="body"/>
          </p:nvPr>
        </p:nvSpPr>
        <p:spPr>
          <a:xfrm>
            <a:off x="539500" y="1257300"/>
            <a:ext cx="8141700" cy="3319200"/>
          </a:xfrm>
          <a:prstGeom prst="rect">
            <a:avLst/>
          </a:prstGeom>
        </p:spPr>
        <p:txBody>
          <a:bodyPr anchorCtr="0" anchor="t" bIns="91425" lIns="91425" spcFirstLastPara="1" rIns="91425" wrap="square" tIns="91425">
            <a:noAutofit/>
          </a:bodyPr>
          <a:lstStyle/>
          <a:p>
            <a:pPr indent="0" lvl="0" marL="0" marR="0" rtl="0" algn="ctr">
              <a:lnSpc>
                <a:spcPct val="93000"/>
              </a:lnSpc>
              <a:spcBef>
                <a:spcPts val="0"/>
              </a:spcBef>
              <a:spcAft>
                <a:spcPts val="0"/>
              </a:spcAft>
              <a:buNone/>
            </a:pPr>
            <a:r>
              <a:t/>
            </a:r>
            <a:endParaRPr>
              <a:latin typeface="Trebuchet MS"/>
              <a:ea typeface="Trebuchet MS"/>
              <a:cs typeface="Trebuchet MS"/>
              <a:sym typeface="Trebuchet MS"/>
            </a:endParaRPr>
          </a:p>
          <a:p>
            <a:pPr indent="0" lvl="0" marL="0" marR="0" rtl="0" algn="ctr">
              <a:lnSpc>
                <a:spcPct val="93000"/>
              </a:lnSpc>
              <a:spcBef>
                <a:spcPts val="0"/>
              </a:spcBef>
              <a:spcAft>
                <a:spcPts val="0"/>
              </a:spcAft>
              <a:buNone/>
            </a:pPr>
            <a:r>
              <a:t/>
            </a:r>
            <a:endParaRPr>
              <a:latin typeface="Trebuchet MS"/>
              <a:ea typeface="Trebuchet MS"/>
              <a:cs typeface="Trebuchet MS"/>
              <a:sym typeface="Trebuchet MS"/>
            </a:endParaRPr>
          </a:p>
          <a:p>
            <a:pPr indent="0" lvl="0" marL="0" marR="0" rtl="0" algn="ctr">
              <a:lnSpc>
                <a:spcPct val="93000"/>
              </a:lnSpc>
              <a:spcBef>
                <a:spcPts val="0"/>
              </a:spcBef>
              <a:spcAft>
                <a:spcPts val="0"/>
              </a:spcAft>
              <a:buNone/>
            </a:pPr>
            <a:r>
              <a:t/>
            </a:r>
            <a:endParaRPr>
              <a:latin typeface="Trebuchet MS"/>
              <a:ea typeface="Trebuchet MS"/>
              <a:cs typeface="Trebuchet MS"/>
              <a:sym typeface="Trebuchet MS"/>
            </a:endParaRPr>
          </a:p>
          <a:p>
            <a:pPr indent="0" lvl="0" marL="0" marR="0" rtl="0" algn="ctr">
              <a:lnSpc>
                <a:spcPct val="93000"/>
              </a:lnSpc>
              <a:spcBef>
                <a:spcPts val="0"/>
              </a:spcBef>
              <a:spcAft>
                <a:spcPts val="0"/>
              </a:spcAft>
              <a:buNone/>
            </a:pPr>
            <a:r>
              <a:t/>
            </a:r>
            <a:endParaRPr>
              <a:latin typeface="Trebuchet MS"/>
              <a:ea typeface="Trebuchet MS"/>
              <a:cs typeface="Trebuchet MS"/>
              <a:sym typeface="Trebuchet MS"/>
            </a:endParaRPr>
          </a:p>
          <a:p>
            <a:pPr indent="0" lvl="0" marL="0" marR="0" rtl="0" algn="ctr">
              <a:lnSpc>
                <a:spcPct val="93000"/>
              </a:lnSpc>
              <a:spcBef>
                <a:spcPts val="0"/>
              </a:spcBef>
              <a:spcAft>
                <a:spcPts val="0"/>
              </a:spcAft>
              <a:buNone/>
            </a:pPr>
            <a:r>
              <a:t/>
            </a:r>
            <a:endParaRPr>
              <a:latin typeface="Trebuchet MS"/>
              <a:ea typeface="Trebuchet MS"/>
              <a:cs typeface="Trebuchet MS"/>
              <a:sym typeface="Trebuchet MS"/>
            </a:endParaRPr>
          </a:p>
          <a:p>
            <a:pPr indent="0" lvl="0" marL="0" marR="0" rtl="0" algn="ctr">
              <a:lnSpc>
                <a:spcPct val="93000"/>
              </a:lnSpc>
              <a:spcBef>
                <a:spcPts val="0"/>
              </a:spcBef>
              <a:spcAft>
                <a:spcPts val="0"/>
              </a:spcAft>
              <a:buNone/>
            </a:pPr>
            <a:r>
              <a:t/>
            </a:r>
            <a:endParaRPr>
              <a:latin typeface="Trebuchet MS"/>
              <a:ea typeface="Trebuchet MS"/>
              <a:cs typeface="Trebuchet MS"/>
              <a:sym typeface="Trebuchet MS"/>
            </a:endParaRPr>
          </a:p>
          <a:p>
            <a:pPr indent="0" lvl="0" marL="0" marR="0" rtl="0" algn="ctr">
              <a:lnSpc>
                <a:spcPct val="93000"/>
              </a:lnSpc>
              <a:spcBef>
                <a:spcPts val="0"/>
              </a:spcBef>
              <a:spcAft>
                <a:spcPts val="0"/>
              </a:spcAft>
              <a:buNone/>
            </a:pPr>
            <a:r>
              <a:t/>
            </a:r>
            <a:endParaRPr>
              <a:latin typeface="Trebuchet MS"/>
              <a:ea typeface="Trebuchet MS"/>
              <a:cs typeface="Trebuchet MS"/>
              <a:sym typeface="Trebuchet MS"/>
            </a:endParaRPr>
          </a:p>
          <a:p>
            <a:pPr indent="0" lvl="0" marL="0" marR="0" rtl="0" algn="ctr">
              <a:lnSpc>
                <a:spcPct val="93000"/>
              </a:lnSpc>
              <a:spcBef>
                <a:spcPts val="0"/>
              </a:spcBef>
              <a:spcAft>
                <a:spcPts val="0"/>
              </a:spcAft>
              <a:buNone/>
            </a:pPr>
            <a:r>
              <a:t/>
            </a:r>
            <a:endParaRPr>
              <a:latin typeface="Trebuchet MS"/>
              <a:ea typeface="Trebuchet MS"/>
              <a:cs typeface="Trebuchet MS"/>
              <a:sym typeface="Trebuchet MS"/>
            </a:endParaRPr>
          </a:p>
          <a:p>
            <a:pPr indent="0" lvl="0" marL="0" marR="0" rtl="0" algn="ctr">
              <a:lnSpc>
                <a:spcPct val="93000"/>
              </a:lnSpc>
              <a:spcBef>
                <a:spcPts val="0"/>
              </a:spcBef>
              <a:spcAft>
                <a:spcPts val="0"/>
              </a:spcAft>
              <a:buNone/>
            </a:pPr>
            <a:r>
              <a:t/>
            </a:r>
            <a:endParaRPr>
              <a:latin typeface="Trebuchet MS"/>
              <a:ea typeface="Trebuchet MS"/>
              <a:cs typeface="Trebuchet MS"/>
              <a:sym typeface="Trebuchet MS"/>
            </a:endParaRPr>
          </a:p>
          <a:p>
            <a:pPr indent="0" lvl="0" marL="0" marR="0" rtl="0" algn="ctr">
              <a:lnSpc>
                <a:spcPct val="93000"/>
              </a:lnSpc>
              <a:spcBef>
                <a:spcPts val="0"/>
              </a:spcBef>
              <a:spcAft>
                <a:spcPts val="0"/>
              </a:spcAft>
              <a:buNone/>
            </a:pPr>
            <a:r>
              <a:t/>
            </a:r>
            <a:endParaRPr>
              <a:latin typeface="Trebuchet MS"/>
              <a:ea typeface="Trebuchet MS"/>
              <a:cs typeface="Trebuchet MS"/>
              <a:sym typeface="Trebuchet MS"/>
            </a:endParaRPr>
          </a:p>
        </p:txBody>
      </p:sp>
      <p:sp>
        <p:nvSpPr>
          <p:cNvPr id="498" name="Google Shape;498;p53"/>
          <p:cNvSpPr txBox="1"/>
          <p:nvPr>
            <p:ph idx="1" type="body"/>
          </p:nvPr>
        </p:nvSpPr>
        <p:spPr>
          <a:xfrm>
            <a:off x="532950" y="1266175"/>
            <a:ext cx="8078100" cy="591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dk1"/>
                </a:solidFill>
              </a:rPr>
              <a:t>How many components will we need to create this layout?</a:t>
            </a:r>
            <a:endParaRPr sz="2000"/>
          </a:p>
        </p:txBody>
      </p:sp>
      <p:sp>
        <p:nvSpPr>
          <p:cNvPr id="499" name="Google Shape;499;p53"/>
          <p:cNvSpPr/>
          <p:nvPr/>
        </p:nvSpPr>
        <p:spPr>
          <a:xfrm>
            <a:off x="1554850" y="2053425"/>
            <a:ext cx="6111000" cy="21534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53"/>
          <p:cNvSpPr/>
          <p:nvPr/>
        </p:nvSpPr>
        <p:spPr>
          <a:xfrm>
            <a:off x="1654725" y="2154375"/>
            <a:ext cx="5923800" cy="1113900"/>
          </a:xfrm>
          <a:prstGeom prst="rect">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t>Question Text</a:t>
            </a:r>
            <a:endParaRPr sz="1100"/>
          </a:p>
        </p:txBody>
      </p:sp>
      <p:sp>
        <p:nvSpPr>
          <p:cNvPr id="501" name="Google Shape;501;p53"/>
          <p:cNvSpPr/>
          <p:nvPr/>
        </p:nvSpPr>
        <p:spPr>
          <a:xfrm>
            <a:off x="1654725" y="3444925"/>
            <a:ext cx="2815200" cy="284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
                <a:solidFill>
                  <a:schemeClr val="dk1"/>
                </a:solidFill>
              </a:rPr>
              <a:t>Answer 1 Text</a:t>
            </a:r>
            <a:endParaRPr/>
          </a:p>
        </p:txBody>
      </p:sp>
      <p:sp>
        <p:nvSpPr>
          <p:cNvPr id="502" name="Google Shape;502;p53"/>
          <p:cNvSpPr/>
          <p:nvPr/>
        </p:nvSpPr>
        <p:spPr>
          <a:xfrm>
            <a:off x="1654725" y="3842750"/>
            <a:ext cx="2815200" cy="284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
                <a:solidFill>
                  <a:schemeClr val="dk1"/>
                </a:solidFill>
              </a:rPr>
              <a:t>Answer 3 Text</a:t>
            </a:r>
            <a:endParaRPr/>
          </a:p>
        </p:txBody>
      </p:sp>
      <p:sp>
        <p:nvSpPr>
          <p:cNvPr id="503" name="Google Shape;503;p53"/>
          <p:cNvSpPr/>
          <p:nvPr/>
        </p:nvSpPr>
        <p:spPr>
          <a:xfrm>
            <a:off x="4763300" y="3444925"/>
            <a:ext cx="2815200" cy="284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
                <a:solidFill>
                  <a:schemeClr val="dk1"/>
                </a:solidFill>
              </a:rPr>
              <a:t>Answer 2 Text</a:t>
            </a:r>
            <a:endParaRPr/>
          </a:p>
        </p:txBody>
      </p:sp>
      <p:sp>
        <p:nvSpPr>
          <p:cNvPr id="504" name="Google Shape;504;p53"/>
          <p:cNvSpPr/>
          <p:nvPr/>
        </p:nvSpPr>
        <p:spPr>
          <a:xfrm>
            <a:off x="4763325" y="3842750"/>
            <a:ext cx="2815200" cy="284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
                <a:solidFill>
                  <a:schemeClr val="dk1"/>
                </a:solidFill>
              </a:rPr>
              <a:t>Answer 4 Text</a:t>
            </a:r>
            <a:endParaRPr/>
          </a:p>
        </p:txBody>
      </p:sp>
      <p:sp>
        <p:nvSpPr>
          <p:cNvPr id="505" name="Google Shape;505;p53"/>
          <p:cNvSpPr/>
          <p:nvPr/>
        </p:nvSpPr>
        <p:spPr>
          <a:xfrm>
            <a:off x="1590825" y="3388363"/>
            <a:ext cx="2943000" cy="3978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53"/>
          <p:cNvSpPr txBox="1"/>
          <p:nvPr/>
        </p:nvSpPr>
        <p:spPr>
          <a:xfrm>
            <a:off x="116700" y="3268275"/>
            <a:ext cx="1294500" cy="59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Answer Text</a:t>
            </a:r>
            <a:endParaRPr/>
          </a:p>
          <a:p>
            <a:pPr indent="0" lvl="0" marL="0" rtl="0" algn="l">
              <a:spcBef>
                <a:spcPts val="0"/>
              </a:spcBef>
              <a:spcAft>
                <a:spcPts val="0"/>
              </a:spcAft>
              <a:buNone/>
            </a:pPr>
            <a:r>
              <a:rPr lang="en"/>
              <a:t>Component</a:t>
            </a:r>
            <a:endParaRPr/>
          </a:p>
        </p:txBody>
      </p:sp>
      <p:cxnSp>
        <p:nvCxnSpPr>
          <p:cNvPr id="507" name="Google Shape;507;p53"/>
          <p:cNvCxnSpPr>
            <a:endCxn id="505" idx="1"/>
          </p:cNvCxnSpPr>
          <p:nvPr/>
        </p:nvCxnSpPr>
        <p:spPr>
          <a:xfrm flipH="1" rot="10800000">
            <a:off x="1175625" y="3587263"/>
            <a:ext cx="415200" cy="11100"/>
          </a:xfrm>
          <a:prstGeom prst="straightConnector1">
            <a:avLst/>
          </a:prstGeom>
          <a:noFill/>
          <a:ln cap="flat" cmpd="sng" w="28575">
            <a:solidFill>
              <a:srgbClr val="93C47D"/>
            </a:solidFill>
            <a:prstDash val="solid"/>
            <a:round/>
            <a:headEnd len="med" w="med" type="none"/>
            <a:tailEnd len="med" w="med" type="triangle"/>
          </a:ln>
        </p:spPr>
      </p:cxnSp>
      <p:sp>
        <p:nvSpPr>
          <p:cNvPr id="508" name="Google Shape;508;p53"/>
          <p:cNvSpPr/>
          <p:nvPr/>
        </p:nvSpPr>
        <p:spPr>
          <a:xfrm>
            <a:off x="1619325" y="2160800"/>
            <a:ext cx="5923800" cy="11139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53"/>
          <p:cNvSpPr txBox="1"/>
          <p:nvPr/>
        </p:nvSpPr>
        <p:spPr>
          <a:xfrm>
            <a:off x="52800" y="2267225"/>
            <a:ext cx="1294500" cy="591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Question</a:t>
            </a:r>
            <a:endParaRPr/>
          </a:p>
          <a:p>
            <a:pPr indent="0" lvl="0" marL="0" rtl="0" algn="ctr">
              <a:spcBef>
                <a:spcPts val="0"/>
              </a:spcBef>
              <a:spcAft>
                <a:spcPts val="0"/>
              </a:spcAft>
              <a:buNone/>
            </a:pPr>
            <a:r>
              <a:rPr lang="en"/>
              <a:t>Component</a:t>
            </a:r>
            <a:endParaRPr/>
          </a:p>
        </p:txBody>
      </p:sp>
      <p:cxnSp>
        <p:nvCxnSpPr>
          <p:cNvPr id="510" name="Google Shape;510;p53"/>
          <p:cNvCxnSpPr>
            <a:endCxn id="508" idx="1"/>
          </p:cNvCxnSpPr>
          <p:nvPr/>
        </p:nvCxnSpPr>
        <p:spPr>
          <a:xfrm flipH="1" rot="10800000">
            <a:off x="1204125" y="2717750"/>
            <a:ext cx="415200" cy="11100"/>
          </a:xfrm>
          <a:prstGeom prst="straightConnector1">
            <a:avLst/>
          </a:prstGeom>
          <a:noFill/>
          <a:ln cap="flat" cmpd="sng" w="28575">
            <a:solidFill>
              <a:srgbClr val="93C47D"/>
            </a:solidFill>
            <a:prstDash val="solid"/>
            <a:round/>
            <a:headEnd len="med" w="med" type="none"/>
            <a:tailEnd len="med" w="med" type="triangle"/>
          </a:ln>
        </p:spPr>
      </p:cxnSp>
      <p:sp>
        <p:nvSpPr>
          <p:cNvPr id="511" name="Google Shape;511;p53"/>
          <p:cNvSpPr/>
          <p:nvPr/>
        </p:nvSpPr>
        <p:spPr>
          <a:xfrm>
            <a:off x="1347300" y="1858075"/>
            <a:ext cx="6525900" cy="24465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53"/>
          <p:cNvSpPr txBox="1"/>
          <p:nvPr/>
        </p:nvSpPr>
        <p:spPr>
          <a:xfrm>
            <a:off x="5041450" y="4472050"/>
            <a:ext cx="2624400" cy="59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Any other components will </a:t>
            </a:r>
            <a:endParaRPr/>
          </a:p>
          <a:p>
            <a:pPr indent="0" lvl="0" marL="0" rtl="0" algn="l">
              <a:spcBef>
                <a:spcPts val="0"/>
              </a:spcBef>
              <a:spcAft>
                <a:spcPts val="0"/>
              </a:spcAft>
              <a:buNone/>
            </a:pPr>
            <a:r>
              <a:rPr lang="en"/>
              <a:t>be inside the </a:t>
            </a:r>
            <a:r>
              <a:rPr b="1" i="1" lang="en">
                <a:solidFill>
                  <a:schemeClr val="dk1"/>
                </a:solidFill>
              </a:rPr>
              <a:t>App</a:t>
            </a:r>
            <a:r>
              <a:rPr lang="en">
                <a:solidFill>
                  <a:schemeClr val="dk1"/>
                </a:solidFill>
              </a:rPr>
              <a:t> component</a:t>
            </a:r>
            <a:endParaRPr/>
          </a:p>
        </p:txBody>
      </p:sp>
      <p:cxnSp>
        <p:nvCxnSpPr>
          <p:cNvPr id="513" name="Google Shape;513;p53"/>
          <p:cNvCxnSpPr/>
          <p:nvPr/>
        </p:nvCxnSpPr>
        <p:spPr>
          <a:xfrm rot="10800000">
            <a:off x="5193000" y="4360275"/>
            <a:ext cx="922800" cy="212700"/>
          </a:xfrm>
          <a:prstGeom prst="straightConnector1">
            <a:avLst/>
          </a:prstGeom>
          <a:noFill/>
          <a:ln cap="flat" cmpd="sng" w="28575">
            <a:solidFill>
              <a:srgbClr val="B6D7A8"/>
            </a:solidFill>
            <a:prstDash val="solid"/>
            <a:round/>
            <a:headEnd len="med" w="med" type="none"/>
            <a:tailEnd len="med" w="med" type="triangle"/>
          </a:ln>
        </p:spPr>
      </p:cxn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517" name="Shape 517"/>
        <p:cNvGrpSpPr/>
        <p:nvPr/>
      </p:nvGrpSpPr>
      <p:grpSpPr>
        <a:xfrm>
          <a:off x="0" y="0"/>
          <a:ext cx="0" cy="0"/>
          <a:chOff x="0" y="0"/>
          <a:chExt cx="0" cy="0"/>
        </a:xfrm>
      </p:grpSpPr>
      <p:sp>
        <p:nvSpPr>
          <p:cNvPr id="518" name="Google Shape;518;p54"/>
          <p:cNvSpPr txBox="1"/>
          <p:nvPr>
            <p:ph type="title"/>
          </p:nvPr>
        </p:nvSpPr>
        <p:spPr>
          <a:xfrm>
            <a:off x="1411200" y="58350"/>
            <a:ext cx="7502400" cy="9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Prop Drilling</a:t>
            </a:r>
            <a:endParaRPr sz="2400">
              <a:solidFill>
                <a:srgbClr val="EF5330"/>
              </a:solidFill>
              <a:latin typeface="Roboto Slab"/>
              <a:ea typeface="Roboto Slab"/>
              <a:cs typeface="Roboto Slab"/>
              <a:sym typeface="Roboto Slab"/>
            </a:endParaRPr>
          </a:p>
        </p:txBody>
      </p:sp>
      <p:sp>
        <p:nvSpPr>
          <p:cNvPr id="519" name="Google Shape;519;p54"/>
          <p:cNvSpPr txBox="1"/>
          <p:nvPr>
            <p:ph idx="1" type="body"/>
          </p:nvPr>
        </p:nvSpPr>
        <p:spPr>
          <a:xfrm>
            <a:off x="4285000" y="1029900"/>
            <a:ext cx="4774200" cy="4024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000">
                <a:solidFill>
                  <a:schemeClr val="dk1"/>
                </a:solidFill>
              </a:rPr>
              <a:t>Passing data at the top of your app down through </a:t>
            </a:r>
            <a:r>
              <a:rPr lang="en" sz="2000">
                <a:solidFill>
                  <a:schemeClr val="dk1"/>
                </a:solidFill>
              </a:rPr>
              <a:t>your app’s </a:t>
            </a:r>
            <a:r>
              <a:rPr lang="en" sz="2000">
                <a:solidFill>
                  <a:schemeClr val="dk1"/>
                </a:solidFill>
              </a:rPr>
              <a:t>layers of components is called </a:t>
            </a:r>
            <a:r>
              <a:rPr b="1" lang="en" sz="2000">
                <a:solidFill>
                  <a:schemeClr val="dk1"/>
                </a:solidFill>
              </a:rPr>
              <a:t>Prop Drilling</a:t>
            </a:r>
            <a:r>
              <a:rPr lang="en" sz="2000">
                <a:solidFill>
                  <a:schemeClr val="dk1"/>
                </a:solidFill>
              </a:rPr>
              <a:t>.</a:t>
            </a:r>
            <a:endParaRPr sz="2000">
              <a:solidFill>
                <a:schemeClr val="dk1"/>
              </a:solidFill>
            </a:endParaRPr>
          </a:p>
          <a:p>
            <a:pPr indent="0" lvl="0" marL="0" rtl="0" algn="ctr">
              <a:spcBef>
                <a:spcPts val="0"/>
              </a:spcBef>
              <a:spcAft>
                <a:spcPts val="0"/>
              </a:spcAft>
              <a:buClr>
                <a:schemeClr val="dk1"/>
              </a:buClr>
              <a:buSzPts val="1100"/>
              <a:buFont typeface="Arial"/>
              <a:buNone/>
            </a:pPr>
            <a:r>
              <a:t/>
            </a:r>
            <a:endParaRPr sz="2000">
              <a:solidFill>
                <a:schemeClr val="dk1"/>
              </a:solidFill>
            </a:endParaRPr>
          </a:p>
          <a:p>
            <a:pPr indent="0" lvl="0" marL="0" rtl="0" algn="l">
              <a:spcBef>
                <a:spcPts val="0"/>
              </a:spcBef>
              <a:spcAft>
                <a:spcPts val="0"/>
              </a:spcAft>
              <a:buNone/>
            </a:pPr>
            <a:r>
              <a:rPr lang="en" sz="2000">
                <a:solidFill>
                  <a:schemeClr val="dk1"/>
                </a:solidFill>
              </a:rPr>
              <a:t>Having a single starting point to pass data down from one component to the next gives us a thread to follow for figuring out where something is used.</a:t>
            </a:r>
            <a:br>
              <a:rPr lang="en" sz="2000">
                <a:solidFill>
                  <a:schemeClr val="dk1"/>
                </a:solidFill>
              </a:rPr>
            </a:br>
            <a:br>
              <a:rPr lang="en" sz="2000">
                <a:solidFill>
                  <a:schemeClr val="dk1"/>
                </a:solidFill>
              </a:rPr>
            </a:br>
            <a:r>
              <a:rPr lang="en" sz="2000">
                <a:solidFill>
                  <a:schemeClr val="dk1"/>
                </a:solidFill>
              </a:rPr>
              <a:t>This helps us confidently make changes because we can tell what code will be affected.</a:t>
            </a:r>
            <a:endParaRPr sz="2000">
              <a:solidFill>
                <a:schemeClr val="dk1"/>
              </a:solidFill>
            </a:endParaRPr>
          </a:p>
        </p:txBody>
      </p:sp>
      <p:pic>
        <p:nvPicPr>
          <p:cNvPr id="520" name="Google Shape;520;p54"/>
          <p:cNvPicPr preferRelativeResize="0"/>
          <p:nvPr/>
        </p:nvPicPr>
        <p:blipFill>
          <a:blip r:embed="rId3">
            <a:alphaModFix/>
          </a:blip>
          <a:stretch>
            <a:fillRect/>
          </a:stretch>
        </p:blipFill>
        <p:spPr>
          <a:xfrm>
            <a:off x="0" y="1029900"/>
            <a:ext cx="4285011" cy="41136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524" name="Shape 524"/>
        <p:cNvGrpSpPr/>
        <p:nvPr/>
      </p:nvGrpSpPr>
      <p:grpSpPr>
        <a:xfrm>
          <a:off x="0" y="0"/>
          <a:ext cx="0" cy="0"/>
          <a:chOff x="0" y="0"/>
          <a:chExt cx="0" cy="0"/>
        </a:xfrm>
      </p:grpSpPr>
      <p:sp>
        <p:nvSpPr>
          <p:cNvPr id="525" name="Google Shape;525;p55"/>
          <p:cNvSpPr txBox="1"/>
          <p:nvPr>
            <p:ph type="title"/>
          </p:nvPr>
        </p:nvSpPr>
        <p:spPr>
          <a:xfrm>
            <a:off x="1411200" y="58350"/>
            <a:ext cx="7502400" cy="9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Prop Drilling</a:t>
            </a:r>
            <a:endParaRPr sz="2400">
              <a:solidFill>
                <a:srgbClr val="EF5330"/>
              </a:solidFill>
              <a:latin typeface="Roboto Slab"/>
              <a:ea typeface="Roboto Slab"/>
              <a:cs typeface="Roboto Slab"/>
              <a:sym typeface="Roboto Slab"/>
            </a:endParaRPr>
          </a:p>
        </p:txBody>
      </p:sp>
      <p:sp>
        <p:nvSpPr>
          <p:cNvPr id="526" name="Google Shape;526;p55"/>
          <p:cNvSpPr txBox="1"/>
          <p:nvPr>
            <p:ph idx="1" type="body"/>
          </p:nvPr>
        </p:nvSpPr>
        <p:spPr>
          <a:xfrm>
            <a:off x="539500" y="1257300"/>
            <a:ext cx="8141700" cy="3319200"/>
          </a:xfrm>
          <a:prstGeom prst="rect">
            <a:avLst/>
          </a:prstGeom>
        </p:spPr>
        <p:txBody>
          <a:bodyPr anchorCtr="0" anchor="t" bIns="91425" lIns="91425" spcFirstLastPara="1" rIns="91425" wrap="square" tIns="91425">
            <a:noAutofit/>
          </a:bodyPr>
          <a:lstStyle/>
          <a:p>
            <a:pPr indent="0" lvl="0" marL="0" marR="0" rtl="0" algn="ctr">
              <a:lnSpc>
                <a:spcPct val="93000"/>
              </a:lnSpc>
              <a:spcBef>
                <a:spcPts val="0"/>
              </a:spcBef>
              <a:spcAft>
                <a:spcPts val="0"/>
              </a:spcAft>
              <a:buNone/>
            </a:pPr>
            <a:r>
              <a:t/>
            </a:r>
            <a:endParaRPr>
              <a:latin typeface="Trebuchet MS"/>
              <a:ea typeface="Trebuchet MS"/>
              <a:cs typeface="Trebuchet MS"/>
              <a:sym typeface="Trebuchet MS"/>
            </a:endParaRPr>
          </a:p>
          <a:p>
            <a:pPr indent="0" lvl="0" marL="0" marR="0" rtl="0" algn="ctr">
              <a:lnSpc>
                <a:spcPct val="93000"/>
              </a:lnSpc>
              <a:spcBef>
                <a:spcPts val="0"/>
              </a:spcBef>
              <a:spcAft>
                <a:spcPts val="0"/>
              </a:spcAft>
              <a:buNone/>
            </a:pPr>
            <a:r>
              <a:t/>
            </a:r>
            <a:endParaRPr>
              <a:latin typeface="Trebuchet MS"/>
              <a:ea typeface="Trebuchet MS"/>
              <a:cs typeface="Trebuchet MS"/>
              <a:sym typeface="Trebuchet MS"/>
            </a:endParaRPr>
          </a:p>
          <a:p>
            <a:pPr indent="0" lvl="0" marL="0" marR="0" rtl="0" algn="ctr">
              <a:lnSpc>
                <a:spcPct val="93000"/>
              </a:lnSpc>
              <a:spcBef>
                <a:spcPts val="0"/>
              </a:spcBef>
              <a:spcAft>
                <a:spcPts val="0"/>
              </a:spcAft>
              <a:buNone/>
            </a:pPr>
            <a:r>
              <a:t/>
            </a:r>
            <a:endParaRPr>
              <a:latin typeface="Trebuchet MS"/>
              <a:ea typeface="Trebuchet MS"/>
              <a:cs typeface="Trebuchet MS"/>
              <a:sym typeface="Trebuchet MS"/>
            </a:endParaRPr>
          </a:p>
          <a:p>
            <a:pPr indent="0" lvl="0" marL="0" marR="0" rtl="0" algn="ctr">
              <a:lnSpc>
                <a:spcPct val="93000"/>
              </a:lnSpc>
              <a:spcBef>
                <a:spcPts val="0"/>
              </a:spcBef>
              <a:spcAft>
                <a:spcPts val="0"/>
              </a:spcAft>
              <a:buNone/>
            </a:pPr>
            <a:r>
              <a:t/>
            </a:r>
            <a:endParaRPr>
              <a:latin typeface="Trebuchet MS"/>
              <a:ea typeface="Trebuchet MS"/>
              <a:cs typeface="Trebuchet MS"/>
              <a:sym typeface="Trebuchet MS"/>
            </a:endParaRPr>
          </a:p>
          <a:p>
            <a:pPr indent="0" lvl="0" marL="0" marR="0" rtl="0" algn="ctr">
              <a:lnSpc>
                <a:spcPct val="93000"/>
              </a:lnSpc>
              <a:spcBef>
                <a:spcPts val="0"/>
              </a:spcBef>
              <a:spcAft>
                <a:spcPts val="0"/>
              </a:spcAft>
              <a:buNone/>
            </a:pPr>
            <a:r>
              <a:t/>
            </a:r>
            <a:endParaRPr>
              <a:latin typeface="Trebuchet MS"/>
              <a:ea typeface="Trebuchet MS"/>
              <a:cs typeface="Trebuchet MS"/>
              <a:sym typeface="Trebuchet MS"/>
            </a:endParaRPr>
          </a:p>
          <a:p>
            <a:pPr indent="0" lvl="0" marL="0" marR="0" rtl="0" algn="ctr">
              <a:lnSpc>
                <a:spcPct val="93000"/>
              </a:lnSpc>
              <a:spcBef>
                <a:spcPts val="0"/>
              </a:spcBef>
              <a:spcAft>
                <a:spcPts val="0"/>
              </a:spcAft>
              <a:buNone/>
            </a:pPr>
            <a:r>
              <a:t/>
            </a:r>
            <a:endParaRPr>
              <a:latin typeface="Trebuchet MS"/>
              <a:ea typeface="Trebuchet MS"/>
              <a:cs typeface="Trebuchet MS"/>
              <a:sym typeface="Trebuchet MS"/>
            </a:endParaRPr>
          </a:p>
          <a:p>
            <a:pPr indent="0" lvl="0" marL="0" marR="0" rtl="0" algn="ctr">
              <a:lnSpc>
                <a:spcPct val="93000"/>
              </a:lnSpc>
              <a:spcBef>
                <a:spcPts val="0"/>
              </a:spcBef>
              <a:spcAft>
                <a:spcPts val="0"/>
              </a:spcAft>
              <a:buNone/>
            </a:pPr>
            <a:r>
              <a:t/>
            </a:r>
            <a:endParaRPr>
              <a:latin typeface="Trebuchet MS"/>
              <a:ea typeface="Trebuchet MS"/>
              <a:cs typeface="Trebuchet MS"/>
              <a:sym typeface="Trebuchet MS"/>
            </a:endParaRPr>
          </a:p>
          <a:p>
            <a:pPr indent="0" lvl="0" marL="0" marR="0" rtl="0" algn="ctr">
              <a:lnSpc>
                <a:spcPct val="93000"/>
              </a:lnSpc>
              <a:spcBef>
                <a:spcPts val="0"/>
              </a:spcBef>
              <a:spcAft>
                <a:spcPts val="0"/>
              </a:spcAft>
              <a:buNone/>
            </a:pPr>
            <a:r>
              <a:t/>
            </a:r>
            <a:endParaRPr>
              <a:latin typeface="Trebuchet MS"/>
              <a:ea typeface="Trebuchet MS"/>
              <a:cs typeface="Trebuchet MS"/>
              <a:sym typeface="Trebuchet MS"/>
            </a:endParaRPr>
          </a:p>
          <a:p>
            <a:pPr indent="0" lvl="0" marL="0" marR="0" rtl="0" algn="ctr">
              <a:lnSpc>
                <a:spcPct val="93000"/>
              </a:lnSpc>
              <a:spcBef>
                <a:spcPts val="0"/>
              </a:spcBef>
              <a:spcAft>
                <a:spcPts val="0"/>
              </a:spcAft>
              <a:buNone/>
            </a:pPr>
            <a:r>
              <a:t/>
            </a:r>
            <a:endParaRPr>
              <a:latin typeface="Trebuchet MS"/>
              <a:ea typeface="Trebuchet MS"/>
              <a:cs typeface="Trebuchet MS"/>
              <a:sym typeface="Trebuchet MS"/>
            </a:endParaRPr>
          </a:p>
          <a:p>
            <a:pPr indent="0" lvl="0" marL="0" marR="0" rtl="0" algn="ctr">
              <a:lnSpc>
                <a:spcPct val="93000"/>
              </a:lnSpc>
              <a:spcBef>
                <a:spcPts val="0"/>
              </a:spcBef>
              <a:spcAft>
                <a:spcPts val="0"/>
              </a:spcAft>
              <a:buNone/>
            </a:pPr>
            <a:r>
              <a:t/>
            </a:r>
            <a:endParaRPr>
              <a:latin typeface="Trebuchet MS"/>
              <a:ea typeface="Trebuchet MS"/>
              <a:cs typeface="Trebuchet MS"/>
              <a:sym typeface="Trebuchet MS"/>
            </a:endParaRPr>
          </a:p>
        </p:txBody>
      </p:sp>
      <p:sp>
        <p:nvSpPr>
          <p:cNvPr id="527" name="Google Shape;527;p55"/>
          <p:cNvSpPr txBox="1"/>
          <p:nvPr>
            <p:ph idx="1" type="body"/>
          </p:nvPr>
        </p:nvSpPr>
        <p:spPr>
          <a:xfrm>
            <a:off x="532950" y="1037575"/>
            <a:ext cx="8078100" cy="820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dk1"/>
                </a:solidFill>
              </a:rPr>
              <a:t>For example,</a:t>
            </a:r>
            <a:r>
              <a:rPr lang="en" sz="2000">
                <a:solidFill>
                  <a:schemeClr val="dk1"/>
                </a:solidFill>
              </a:rPr>
              <a:t> inside of our App component code </a:t>
            </a:r>
            <a:r>
              <a:rPr lang="en" sz="2000">
                <a:solidFill>
                  <a:schemeClr val="dk1"/>
                </a:solidFill>
              </a:rPr>
              <a:t>we will be able to access the questions that we stored in our database.</a:t>
            </a:r>
            <a:endParaRPr sz="2000"/>
          </a:p>
        </p:txBody>
      </p:sp>
      <p:sp>
        <p:nvSpPr>
          <p:cNvPr id="528" name="Google Shape;528;p55"/>
          <p:cNvSpPr/>
          <p:nvPr/>
        </p:nvSpPr>
        <p:spPr>
          <a:xfrm>
            <a:off x="1554850" y="2053425"/>
            <a:ext cx="6111000" cy="21534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55"/>
          <p:cNvSpPr/>
          <p:nvPr/>
        </p:nvSpPr>
        <p:spPr>
          <a:xfrm>
            <a:off x="1654725" y="2154375"/>
            <a:ext cx="5923800" cy="1113900"/>
          </a:xfrm>
          <a:prstGeom prst="rect">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t>Question Text</a:t>
            </a:r>
            <a:endParaRPr sz="1100"/>
          </a:p>
        </p:txBody>
      </p:sp>
      <p:sp>
        <p:nvSpPr>
          <p:cNvPr id="530" name="Google Shape;530;p55"/>
          <p:cNvSpPr/>
          <p:nvPr/>
        </p:nvSpPr>
        <p:spPr>
          <a:xfrm>
            <a:off x="1654725" y="3444925"/>
            <a:ext cx="2815200" cy="284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
                <a:solidFill>
                  <a:schemeClr val="dk1"/>
                </a:solidFill>
              </a:rPr>
              <a:t>Answer 1 Text</a:t>
            </a:r>
            <a:endParaRPr/>
          </a:p>
        </p:txBody>
      </p:sp>
      <p:sp>
        <p:nvSpPr>
          <p:cNvPr id="531" name="Google Shape;531;p55"/>
          <p:cNvSpPr/>
          <p:nvPr/>
        </p:nvSpPr>
        <p:spPr>
          <a:xfrm>
            <a:off x="1654725" y="3842750"/>
            <a:ext cx="2815200" cy="284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
                <a:solidFill>
                  <a:schemeClr val="dk1"/>
                </a:solidFill>
              </a:rPr>
              <a:t>Answer 3 Text</a:t>
            </a:r>
            <a:endParaRPr/>
          </a:p>
        </p:txBody>
      </p:sp>
      <p:sp>
        <p:nvSpPr>
          <p:cNvPr id="532" name="Google Shape;532;p55"/>
          <p:cNvSpPr/>
          <p:nvPr/>
        </p:nvSpPr>
        <p:spPr>
          <a:xfrm>
            <a:off x="4763300" y="3444925"/>
            <a:ext cx="2815200" cy="284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
                <a:solidFill>
                  <a:schemeClr val="dk1"/>
                </a:solidFill>
              </a:rPr>
              <a:t>Answer 2 Text</a:t>
            </a:r>
            <a:endParaRPr/>
          </a:p>
        </p:txBody>
      </p:sp>
      <p:sp>
        <p:nvSpPr>
          <p:cNvPr id="533" name="Google Shape;533;p55"/>
          <p:cNvSpPr/>
          <p:nvPr/>
        </p:nvSpPr>
        <p:spPr>
          <a:xfrm>
            <a:off x="4763325" y="3842750"/>
            <a:ext cx="2815200" cy="284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
                <a:solidFill>
                  <a:schemeClr val="dk1"/>
                </a:solidFill>
              </a:rPr>
              <a:t>Answer 4 Text</a:t>
            </a:r>
            <a:endParaRPr/>
          </a:p>
        </p:txBody>
      </p:sp>
      <p:sp>
        <p:nvSpPr>
          <p:cNvPr id="534" name="Google Shape;534;p55"/>
          <p:cNvSpPr/>
          <p:nvPr/>
        </p:nvSpPr>
        <p:spPr>
          <a:xfrm>
            <a:off x="1554850" y="2053425"/>
            <a:ext cx="6111000" cy="21534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35" name="Google Shape;535;p55"/>
          <p:cNvCxnSpPr/>
          <p:nvPr/>
        </p:nvCxnSpPr>
        <p:spPr>
          <a:xfrm>
            <a:off x="1700400" y="1757825"/>
            <a:ext cx="380700" cy="219900"/>
          </a:xfrm>
          <a:prstGeom prst="straightConnector1">
            <a:avLst/>
          </a:prstGeom>
          <a:noFill/>
          <a:ln cap="flat" cmpd="sng" w="28575">
            <a:solidFill>
              <a:srgbClr val="88C6BE"/>
            </a:solidFill>
            <a:prstDash val="solid"/>
            <a:round/>
            <a:headEnd len="med" w="med" type="none"/>
            <a:tailEnd len="med" w="med" type="triangle"/>
          </a:ln>
        </p:spPr>
      </p:cxn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539" name="Shape 539"/>
        <p:cNvGrpSpPr/>
        <p:nvPr/>
      </p:nvGrpSpPr>
      <p:grpSpPr>
        <a:xfrm>
          <a:off x="0" y="0"/>
          <a:ext cx="0" cy="0"/>
          <a:chOff x="0" y="0"/>
          <a:chExt cx="0" cy="0"/>
        </a:xfrm>
      </p:grpSpPr>
      <p:sp>
        <p:nvSpPr>
          <p:cNvPr id="540" name="Google Shape;540;p56"/>
          <p:cNvSpPr txBox="1"/>
          <p:nvPr>
            <p:ph type="title"/>
          </p:nvPr>
        </p:nvSpPr>
        <p:spPr>
          <a:xfrm>
            <a:off x="1411200" y="58350"/>
            <a:ext cx="7502400" cy="9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Prop Drilling</a:t>
            </a:r>
            <a:endParaRPr sz="2400">
              <a:solidFill>
                <a:srgbClr val="EF5330"/>
              </a:solidFill>
              <a:latin typeface="Roboto Slab"/>
              <a:ea typeface="Roboto Slab"/>
              <a:cs typeface="Roboto Slab"/>
              <a:sym typeface="Roboto Slab"/>
            </a:endParaRPr>
          </a:p>
        </p:txBody>
      </p:sp>
      <p:sp>
        <p:nvSpPr>
          <p:cNvPr id="541" name="Google Shape;541;p56"/>
          <p:cNvSpPr txBox="1"/>
          <p:nvPr>
            <p:ph idx="1" type="body"/>
          </p:nvPr>
        </p:nvSpPr>
        <p:spPr>
          <a:xfrm>
            <a:off x="539500" y="1257300"/>
            <a:ext cx="8141700" cy="3319200"/>
          </a:xfrm>
          <a:prstGeom prst="rect">
            <a:avLst/>
          </a:prstGeom>
        </p:spPr>
        <p:txBody>
          <a:bodyPr anchorCtr="0" anchor="t" bIns="91425" lIns="91425" spcFirstLastPara="1" rIns="91425" wrap="square" tIns="91425">
            <a:noAutofit/>
          </a:bodyPr>
          <a:lstStyle/>
          <a:p>
            <a:pPr indent="0" lvl="0" marL="0" marR="0" rtl="0" algn="ctr">
              <a:lnSpc>
                <a:spcPct val="93000"/>
              </a:lnSpc>
              <a:spcBef>
                <a:spcPts val="0"/>
              </a:spcBef>
              <a:spcAft>
                <a:spcPts val="0"/>
              </a:spcAft>
              <a:buNone/>
            </a:pPr>
            <a:r>
              <a:t/>
            </a:r>
            <a:endParaRPr>
              <a:latin typeface="Trebuchet MS"/>
              <a:ea typeface="Trebuchet MS"/>
              <a:cs typeface="Trebuchet MS"/>
              <a:sym typeface="Trebuchet MS"/>
            </a:endParaRPr>
          </a:p>
          <a:p>
            <a:pPr indent="0" lvl="0" marL="0" marR="0" rtl="0" algn="ctr">
              <a:lnSpc>
                <a:spcPct val="93000"/>
              </a:lnSpc>
              <a:spcBef>
                <a:spcPts val="0"/>
              </a:spcBef>
              <a:spcAft>
                <a:spcPts val="0"/>
              </a:spcAft>
              <a:buNone/>
            </a:pPr>
            <a:r>
              <a:t/>
            </a:r>
            <a:endParaRPr>
              <a:latin typeface="Trebuchet MS"/>
              <a:ea typeface="Trebuchet MS"/>
              <a:cs typeface="Trebuchet MS"/>
              <a:sym typeface="Trebuchet MS"/>
            </a:endParaRPr>
          </a:p>
          <a:p>
            <a:pPr indent="0" lvl="0" marL="0" marR="0" rtl="0" algn="ctr">
              <a:lnSpc>
                <a:spcPct val="93000"/>
              </a:lnSpc>
              <a:spcBef>
                <a:spcPts val="0"/>
              </a:spcBef>
              <a:spcAft>
                <a:spcPts val="0"/>
              </a:spcAft>
              <a:buNone/>
            </a:pPr>
            <a:r>
              <a:t/>
            </a:r>
            <a:endParaRPr>
              <a:latin typeface="Trebuchet MS"/>
              <a:ea typeface="Trebuchet MS"/>
              <a:cs typeface="Trebuchet MS"/>
              <a:sym typeface="Trebuchet MS"/>
            </a:endParaRPr>
          </a:p>
          <a:p>
            <a:pPr indent="0" lvl="0" marL="0" marR="0" rtl="0" algn="ctr">
              <a:lnSpc>
                <a:spcPct val="93000"/>
              </a:lnSpc>
              <a:spcBef>
                <a:spcPts val="0"/>
              </a:spcBef>
              <a:spcAft>
                <a:spcPts val="0"/>
              </a:spcAft>
              <a:buNone/>
            </a:pPr>
            <a:r>
              <a:t/>
            </a:r>
            <a:endParaRPr>
              <a:latin typeface="Trebuchet MS"/>
              <a:ea typeface="Trebuchet MS"/>
              <a:cs typeface="Trebuchet MS"/>
              <a:sym typeface="Trebuchet MS"/>
            </a:endParaRPr>
          </a:p>
          <a:p>
            <a:pPr indent="0" lvl="0" marL="0" marR="0" rtl="0" algn="ctr">
              <a:lnSpc>
                <a:spcPct val="93000"/>
              </a:lnSpc>
              <a:spcBef>
                <a:spcPts val="0"/>
              </a:spcBef>
              <a:spcAft>
                <a:spcPts val="0"/>
              </a:spcAft>
              <a:buNone/>
            </a:pPr>
            <a:r>
              <a:t/>
            </a:r>
            <a:endParaRPr>
              <a:latin typeface="Trebuchet MS"/>
              <a:ea typeface="Trebuchet MS"/>
              <a:cs typeface="Trebuchet MS"/>
              <a:sym typeface="Trebuchet MS"/>
            </a:endParaRPr>
          </a:p>
          <a:p>
            <a:pPr indent="0" lvl="0" marL="0" marR="0" rtl="0" algn="ctr">
              <a:lnSpc>
                <a:spcPct val="93000"/>
              </a:lnSpc>
              <a:spcBef>
                <a:spcPts val="0"/>
              </a:spcBef>
              <a:spcAft>
                <a:spcPts val="0"/>
              </a:spcAft>
              <a:buNone/>
            </a:pPr>
            <a:r>
              <a:t/>
            </a:r>
            <a:endParaRPr>
              <a:latin typeface="Trebuchet MS"/>
              <a:ea typeface="Trebuchet MS"/>
              <a:cs typeface="Trebuchet MS"/>
              <a:sym typeface="Trebuchet MS"/>
            </a:endParaRPr>
          </a:p>
          <a:p>
            <a:pPr indent="0" lvl="0" marL="0" marR="0" rtl="0" algn="ctr">
              <a:lnSpc>
                <a:spcPct val="93000"/>
              </a:lnSpc>
              <a:spcBef>
                <a:spcPts val="0"/>
              </a:spcBef>
              <a:spcAft>
                <a:spcPts val="0"/>
              </a:spcAft>
              <a:buNone/>
            </a:pPr>
            <a:r>
              <a:t/>
            </a:r>
            <a:endParaRPr>
              <a:latin typeface="Trebuchet MS"/>
              <a:ea typeface="Trebuchet MS"/>
              <a:cs typeface="Trebuchet MS"/>
              <a:sym typeface="Trebuchet MS"/>
            </a:endParaRPr>
          </a:p>
          <a:p>
            <a:pPr indent="0" lvl="0" marL="0" marR="0" rtl="0" algn="ctr">
              <a:lnSpc>
                <a:spcPct val="93000"/>
              </a:lnSpc>
              <a:spcBef>
                <a:spcPts val="0"/>
              </a:spcBef>
              <a:spcAft>
                <a:spcPts val="0"/>
              </a:spcAft>
              <a:buNone/>
            </a:pPr>
            <a:r>
              <a:t/>
            </a:r>
            <a:endParaRPr>
              <a:latin typeface="Trebuchet MS"/>
              <a:ea typeface="Trebuchet MS"/>
              <a:cs typeface="Trebuchet MS"/>
              <a:sym typeface="Trebuchet MS"/>
            </a:endParaRPr>
          </a:p>
          <a:p>
            <a:pPr indent="0" lvl="0" marL="0" marR="0" rtl="0" algn="ctr">
              <a:lnSpc>
                <a:spcPct val="93000"/>
              </a:lnSpc>
              <a:spcBef>
                <a:spcPts val="0"/>
              </a:spcBef>
              <a:spcAft>
                <a:spcPts val="0"/>
              </a:spcAft>
              <a:buNone/>
            </a:pPr>
            <a:r>
              <a:t/>
            </a:r>
            <a:endParaRPr>
              <a:latin typeface="Trebuchet MS"/>
              <a:ea typeface="Trebuchet MS"/>
              <a:cs typeface="Trebuchet MS"/>
              <a:sym typeface="Trebuchet MS"/>
            </a:endParaRPr>
          </a:p>
          <a:p>
            <a:pPr indent="0" lvl="0" marL="0" marR="0" rtl="0" algn="ctr">
              <a:lnSpc>
                <a:spcPct val="93000"/>
              </a:lnSpc>
              <a:spcBef>
                <a:spcPts val="0"/>
              </a:spcBef>
              <a:spcAft>
                <a:spcPts val="0"/>
              </a:spcAft>
              <a:buNone/>
            </a:pPr>
            <a:r>
              <a:t/>
            </a:r>
            <a:endParaRPr>
              <a:latin typeface="Trebuchet MS"/>
              <a:ea typeface="Trebuchet MS"/>
              <a:cs typeface="Trebuchet MS"/>
              <a:sym typeface="Trebuchet MS"/>
            </a:endParaRPr>
          </a:p>
        </p:txBody>
      </p:sp>
      <p:sp>
        <p:nvSpPr>
          <p:cNvPr id="542" name="Google Shape;542;p56"/>
          <p:cNvSpPr txBox="1"/>
          <p:nvPr>
            <p:ph idx="1" type="body"/>
          </p:nvPr>
        </p:nvSpPr>
        <p:spPr>
          <a:xfrm>
            <a:off x="230500" y="1037575"/>
            <a:ext cx="8682900" cy="820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000">
                <a:solidFill>
                  <a:schemeClr val="dk1"/>
                </a:solidFill>
              </a:rPr>
              <a:t>From inside the App component’s code, we will pass</a:t>
            </a:r>
            <a:br>
              <a:rPr lang="en" sz="2000">
                <a:solidFill>
                  <a:schemeClr val="dk1"/>
                </a:solidFill>
              </a:rPr>
            </a:br>
            <a:r>
              <a:rPr lang="en" sz="2000">
                <a:solidFill>
                  <a:schemeClr val="dk1"/>
                </a:solidFill>
              </a:rPr>
              <a:t>question data to a question component using props</a:t>
            </a:r>
            <a:endParaRPr sz="2000">
              <a:solidFill>
                <a:schemeClr val="dk1"/>
              </a:solidFill>
            </a:endParaRPr>
          </a:p>
          <a:p>
            <a:pPr indent="0" lvl="0" marL="0" rtl="0" algn="l">
              <a:spcBef>
                <a:spcPts val="0"/>
              </a:spcBef>
              <a:spcAft>
                <a:spcPts val="0"/>
              </a:spcAft>
              <a:buNone/>
            </a:pPr>
            <a:r>
              <a:t/>
            </a:r>
            <a:endParaRPr sz="2000">
              <a:solidFill>
                <a:schemeClr val="dk1"/>
              </a:solidFill>
            </a:endParaRPr>
          </a:p>
        </p:txBody>
      </p:sp>
      <p:sp>
        <p:nvSpPr>
          <p:cNvPr id="543" name="Google Shape;543;p56"/>
          <p:cNvSpPr/>
          <p:nvPr/>
        </p:nvSpPr>
        <p:spPr>
          <a:xfrm>
            <a:off x="1554850" y="2053425"/>
            <a:ext cx="6111000" cy="21534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56"/>
          <p:cNvSpPr/>
          <p:nvPr/>
        </p:nvSpPr>
        <p:spPr>
          <a:xfrm>
            <a:off x="1654725" y="2154375"/>
            <a:ext cx="5923800" cy="1113900"/>
          </a:xfrm>
          <a:prstGeom prst="rect">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t>Question Text</a:t>
            </a:r>
            <a:endParaRPr sz="1100"/>
          </a:p>
        </p:txBody>
      </p:sp>
      <p:sp>
        <p:nvSpPr>
          <p:cNvPr id="545" name="Google Shape;545;p56"/>
          <p:cNvSpPr/>
          <p:nvPr/>
        </p:nvSpPr>
        <p:spPr>
          <a:xfrm>
            <a:off x="1654725" y="3444925"/>
            <a:ext cx="2815200" cy="284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
                <a:solidFill>
                  <a:schemeClr val="dk1"/>
                </a:solidFill>
              </a:rPr>
              <a:t>Answer 1 Text</a:t>
            </a:r>
            <a:endParaRPr/>
          </a:p>
        </p:txBody>
      </p:sp>
      <p:sp>
        <p:nvSpPr>
          <p:cNvPr id="546" name="Google Shape;546;p56"/>
          <p:cNvSpPr/>
          <p:nvPr/>
        </p:nvSpPr>
        <p:spPr>
          <a:xfrm>
            <a:off x="1654725" y="3842750"/>
            <a:ext cx="2815200" cy="284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
                <a:solidFill>
                  <a:schemeClr val="dk1"/>
                </a:solidFill>
              </a:rPr>
              <a:t>Answer 3 Text</a:t>
            </a:r>
            <a:endParaRPr/>
          </a:p>
        </p:txBody>
      </p:sp>
      <p:sp>
        <p:nvSpPr>
          <p:cNvPr id="547" name="Google Shape;547;p56"/>
          <p:cNvSpPr/>
          <p:nvPr/>
        </p:nvSpPr>
        <p:spPr>
          <a:xfrm>
            <a:off x="4763300" y="3444925"/>
            <a:ext cx="2815200" cy="284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
                <a:solidFill>
                  <a:schemeClr val="dk1"/>
                </a:solidFill>
              </a:rPr>
              <a:t>Answer 2 Text</a:t>
            </a:r>
            <a:endParaRPr/>
          </a:p>
        </p:txBody>
      </p:sp>
      <p:sp>
        <p:nvSpPr>
          <p:cNvPr id="548" name="Google Shape;548;p56"/>
          <p:cNvSpPr/>
          <p:nvPr/>
        </p:nvSpPr>
        <p:spPr>
          <a:xfrm>
            <a:off x="4763325" y="3842750"/>
            <a:ext cx="2815200" cy="284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
                <a:solidFill>
                  <a:schemeClr val="dk1"/>
                </a:solidFill>
              </a:rPr>
              <a:t>Answer 4 Text</a:t>
            </a:r>
            <a:endParaRPr/>
          </a:p>
        </p:txBody>
      </p:sp>
      <p:sp>
        <p:nvSpPr>
          <p:cNvPr id="549" name="Google Shape;549;p56"/>
          <p:cNvSpPr txBox="1"/>
          <p:nvPr/>
        </p:nvSpPr>
        <p:spPr>
          <a:xfrm>
            <a:off x="116700" y="3268275"/>
            <a:ext cx="1294500" cy="59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Answer Text</a:t>
            </a:r>
            <a:endParaRPr/>
          </a:p>
          <a:p>
            <a:pPr indent="0" lvl="0" marL="0" rtl="0" algn="l">
              <a:spcBef>
                <a:spcPts val="0"/>
              </a:spcBef>
              <a:spcAft>
                <a:spcPts val="0"/>
              </a:spcAft>
              <a:buNone/>
            </a:pPr>
            <a:r>
              <a:rPr lang="en"/>
              <a:t>Component</a:t>
            </a:r>
            <a:endParaRPr/>
          </a:p>
        </p:txBody>
      </p:sp>
      <p:sp>
        <p:nvSpPr>
          <p:cNvPr id="550" name="Google Shape;550;p56"/>
          <p:cNvSpPr txBox="1"/>
          <p:nvPr/>
        </p:nvSpPr>
        <p:spPr>
          <a:xfrm>
            <a:off x="52800" y="2267225"/>
            <a:ext cx="1294500" cy="591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Question</a:t>
            </a:r>
            <a:endParaRPr/>
          </a:p>
          <a:p>
            <a:pPr indent="0" lvl="0" marL="0" rtl="0" algn="ctr">
              <a:spcBef>
                <a:spcPts val="0"/>
              </a:spcBef>
              <a:spcAft>
                <a:spcPts val="0"/>
              </a:spcAft>
              <a:buNone/>
            </a:pPr>
            <a:r>
              <a:rPr lang="en"/>
              <a:t>Component</a:t>
            </a:r>
            <a:endParaRPr/>
          </a:p>
        </p:txBody>
      </p:sp>
      <p:sp>
        <p:nvSpPr>
          <p:cNvPr id="551" name="Google Shape;551;p56"/>
          <p:cNvSpPr txBox="1"/>
          <p:nvPr/>
        </p:nvSpPr>
        <p:spPr>
          <a:xfrm>
            <a:off x="1554850" y="4281550"/>
            <a:ext cx="6142800" cy="59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cxnSp>
        <p:nvCxnSpPr>
          <p:cNvPr id="552" name="Google Shape;552;p56"/>
          <p:cNvCxnSpPr>
            <a:stCxn id="543" idx="0"/>
            <a:endCxn id="550" idx="0"/>
          </p:cNvCxnSpPr>
          <p:nvPr/>
        </p:nvCxnSpPr>
        <p:spPr>
          <a:xfrm rot="5400000">
            <a:off x="2548300" y="205275"/>
            <a:ext cx="213900" cy="3910200"/>
          </a:xfrm>
          <a:prstGeom prst="bentConnector3">
            <a:avLst>
              <a:gd fmla="val -111325" name="adj1"/>
            </a:avLst>
          </a:prstGeom>
          <a:noFill/>
          <a:ln cap="flat" cmpd="sng" w="28575">
            <a:solidFill>
              <a:srgbClr val="B6D7A8"/>
            </a:solidFill>
            <a:prstDash val="solid"/>
            <a:round/>
            <a:headEnd len="med" w="med" type="none"/>
            <a:tailEnd len="med" w="med" type="triangl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8" name="Shape 228"/>
        <p:cNvGrpSpPr/>
        <p:nvPr/>
      </p:nvGrpSpPr>
      <p:grpSpPr>
        <a:xfrm>
          <a:off x="0" y="0"/>
          <a:ext cx="0" cy="0"/>
          <a:chOff x="0" y="0"/>
          <a:chExt cx="0" cy="0"/>
        </a:xfrm>
      </p:grpSpPr>
      <p:sp>
        <p:nvSpPr>
          <p:cNvPr id="229" name="Google Shape;229;p30"/>
          <p:cNvSpPr txBox="1"/>
          <p:nvPr>
            <p:ph idx="1" type="subTitle"/>
          </p:nvPr>
        </p:nvSpPr>
        <p:spPr>
          <a:xfrm>
            <a:off x="530350" y="1343500"/>
            <a:ext cx="8074200" cy="3283500"/>
          </a:xfrm>
          <a:prstGeom prst="rect">
            <a:avLst/>
          </a:prstGeom>
        </p:spPr>
        <p:txBody>
          <a:bodyPr anchorCtr="0" anchor="t" bIns="91425" lIns="91425" spcFirstLastPara="1" rIns="91425" wrap="square" tIns="91425">
            <a:noAutofit/>
          </a:bodyPr>
          <a:lstStyle/>
          <a:p>
            <a:pPr indent="-330200" lvl="0" marL="457200" rtl="0" algn="l">
              <a:lnSpc>
                <a:spcPct val="115000"/>
              </a:lnSpc>
              <a:spcBef>
                <a:spcPts val="0"/>
              </a:spcBef>
              <a:spcAft>
                <a:spcPts val="0"/>
              </a:spcAft>
              <a:buSzPts val="1600"/>
              <a:buChar char="➔"/>
            </a:pPr>
            <a:r>
              <a:rPr lang="en" sz="1600"/>
              <a:t>Students need to take a look at the goal layout</a:t>
            </a:r>
            <a:endParaRPr sz="1600"/>
          </a:p>
          <a:p>
            <a:pPr indent="-330200" lvl="0" marL="457200" rtl="0" algn="l">
              <a:lnSpc>
                <a:spcPct val="115000"/>
              </a:lnSpc>
              <a:spcBef>
                <a:spcPts val="0"/>
              </a:spcBef>
              <a:spcAft>
                <a:spcPts val="0"/>
              </a:spcAft>
              <a:buSzPts val="1600"/>
              <a:buChar char="➔"/>
            </a:pPr>
            <a:r>
              <a:rPr lang="en" sz="1600"/>
              <a:t>Discuss how they would break it down into components &amp; child components</a:t>
            </a:r>
            <a:endParaRPr sz="1600"/>
          </a:p>
          <a:p>
            <a:pPr indent="-330200" lvl="0" marL="457200" rtl="0" algn="l">
              <a:lnSpc>
                <a:spcPct val="115000"/>
              </a:lnSpc>
              <a:spcBef>
                <a:spcPts val="0"/>
              </a:spcBef>
              <a:spcAft>
                <a:spcPts val="0"/>
              </a:spcAft>
              <a:buSzPts val="1600"/>
              <a:buChar char="➔"/>
            </a:pPr>
            <a:r>
              <a:rPr lang="en" sz="1600"/>
              <a:t>Pass props from parent to children</a:t>
            </a:r>
            <a:endParaRPr sz="1600"/>
          </a:p>
          <a:p>
            <a:pPr indent="-330200" lvl="0" marL="457200" rtl="0" algn="l">
              <a:lnSpc>
                <a:spcPct val="115000"/>
              </a:lnSpc>
              <a:spcBef>
                <a:spcPts val="0"/>
              </a:spcBef>
              <a:spcAft>
                <a:spcPts val="0"/>
              </a:spcAft>
              <a:buSzPts val="1600"/>
              <a:buChar char="➔"/>
            </a:pPr>
            <a:r>
              <a:rPr lang="en" sz="1600"/>
              <a:t>Pass functions from parent to children</a:t>
            </a:r>
            <a:endParaRPr sz="1600"/>
          </a:p>
          <a:p>
            <a:pPr indent="-330200" lvl="0" marL="457200" rtl="0" algn="l">
              <a:lnSpc>
                <a:spcPct val="115000"/>
              </a:lnSpc>
              <a:spcBef>
                <a:spcPts val="0"/>
              </a:spcBef>
              <a:spcAft>
                <a:spcPts val="0"/>
              </a:spcAft>
              <a:buSzPts val="1600"/>
              <a:buChar char="➔"/>
            </a:pPr>
            <a:r>
              <a:rPr lang="en" sz="1600"/>
              <a:t>Prop Drilling! Trivia Game Component</a:t>
            </a:r>
            <a:r>
              <a:rPr lang="en" sz="1600"/>
              <a:t> </a:t>
            </a:r>
            <a:r>
              <a:rPr lang="en" sz="1600"/>
              <a:t>&gt; Question Component</a:t>
            </a:r>
            <a:r>
              <a:rPr lang="en" sz="1600"/>
              <a:t> </a:t>
            </a:r>
            <a:r>
              <a:rPr lang="en" sz="1600"/>
              <a:t>&gt; Answer Component</a:t>
            </a:r>
            <a:endParaRPr sz="1600"/>
          </a:p>
          <a:p>
            <a:pPr indent="-228600" lvl="0" marL="457200" rtl="0" algn="l">
              <a:lnSpc>
                <a:spcPct val="115000"/>
              </a:lnSpc>
              <a:spcBef>
                <a:spcPts val="0"/>
              </a:spcBef>
              <a:spcAft>
                <a:spcPts val="0"/>
              </a:spcAft>
              <a:buClr>
                <a:schemeClr val="dk1"/>
              </a:buClr>
              <a:buSzPts val="1100"/>
              <a:buFont typeface="Arial"/>
              <a:buNone/>
            </a:pPr>
            <a:r>
              <a:t/>
            </a:r>
            <a:endParaRPr sz="1600"/>
          </a:p>
          <a:p>
            <a:pPr indent="-228600" lvl="0" marL="457200" rtl="0" algn="l">
              <a:lnSpc>
                <a:spcPct val="115000"/>
              </a:lnSpc>
              <a:spcBef>
                <a:spcPts val="0"/>
              </a:spcBef>
              <a:spcAft>
                <a:spcPts val="0"/>
              </a:spcAft>
              <a:buClr>
                <a:schemeClr val="dk1"/>
              </a:buClr>
              <a:buSzPts val="1100"/>
              <a:buFont typeface="Arial"/>
              <a:buNone/>
            </a:pPr>
            <a:r>
              <a:t/>
            </a:r>
            <a:endParaRPr sz="1600"/>
          </a:p>
          <a:p>
            <a:pPr indent="-228600" lvl="0" marL="457200" rtl="0" algn="l">
              <a:spcBef>
                <a:spcPts val="0"/>
              </a:spcBef>
              <a:spcAft>
                <a:spcPts val="0"/>
              </a:spcAft>
              <a:buNone/>
            </a:pPr>
            <a:r>
              <a:t/>
            </a:r>
            <a:endParaRPr sz="16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556" name="Shape 556"/>
        <p:cNvGrpSpPr/>
        <p:nvPr/>
      </p:nvGrpSpPr>
      <p:grpSpPr>
        <a:xfrm>
          <a:off x="0" y="0"/>
          <a:ext cx="0" cy="0"/>
          <a:chOff x="0" y="0"/>
          <a:chExt cx="0" cy="0"/>
        </a:xfrm>
      </p:grpSpPr>
      <p:sp>
        <p:nvSpPr>
          <p:cNvPr id="557" name="Google Shape;557;p57"/>
          <p:cNvSpPr txBox="1"/>
          <p:nvPr>
            <p:ph type="title"/>
          </p:nvPr>
        </p:nvSpPr>
        <p:spPr>
          <a:xfrm>
            <a:off x="1411200" y="58350"/>
            <a:ext cx="7502400" cy="9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Prop Drilling</a:t>
            </a:r>
            <a:endParaRPr sz="2400">
              <a:solidFill>
                <a:srgbClr val="EF5330"/>
              </a:solidFill>
              <a:latin typeface="Roboto Slab"/>
              <a:ea typeface="Roboto Slab"/>
              <a:cs typeface="Roboto Slab"/>
              <a:sym typeface="Roboto Slab"/>
            </a:endParaRPr>
          </a:p>
        </p:txBody>
      </p:sp>
      <p:sp>
        <p:nvSpPr>
          <p:cNvPr id="558" name="Google Shape;558;p57"/>
          <p:cNvSpPr txBox="1"/>
          <p:nvPr>
            <p:ph idx="1" type="body"/>
          </p:nvPr>
        </p:nvSpPr>
        <p:spPr>
          <a:xfrm>
            <a:off x="539500" y="1257300"/>
            <a:ext cx="8141700" cy="3319200"/>
          </a:xfrm>
          <a:prstGeom prst="rect">
            <a:avLst/>
          </a:prstGeom>
        </p:spPr>
        <p:txBody>
          <a:bodyPr anchorCtr="0" anchor="t" bIns="91425" lIns="91425" spcFirstLastPara="1" rIns="91425" wrap="square" tIns="91425">
            <a:noAutofit/>
          </a:bodyPr>
          <a:lstStyle/>
          <a:p>
            <a:pPr indent="0" lvl="0" marL="0" marR="0" rtl="0" algn="ctr">
              <a:lnSpc>
                <a:spcPct val="93000"/>
              </a:lnSpc>
              <a:spcBef>
                <a:spcPts val="0"/>
              </a:spcBef>
              <a:spcAft>
                <a:spcPts val="0"/>
              </a:spcAft>
              <a:buNone/>
            </a:pPr>
            <a:r>
              <a:t/>
            </a:r>
            <a:endParaRPr>
              <a:latin typeface="Trebuchet MS"/>
              <a:ea typeface="Trebuchet MS"/>
              <a:cs typeface="Trebuchet MS"/>
              <a:sym typeface="Trebuchet MS"/>
            </a:endParaRPr>
          </a:p>
          <a:p>
            <a:pPr indent="0" lvl="0" marL="0" marR="0" rtl="0" algn="ctr">
              <a:lnSpc>
                <a:spcPct val="93000"/>
              </a:lnSpc>
              <a:spcBef>
                <a:spcPts val="0"/>
              </a:spcBef>
              <a:spcAft>
                <a:spcPts val="0"/>
              </a:spcAft>
              <a:buNone/>
            </a:pPr>
            <a:r>
              <a:t/>
            </a:r>
            <a:endParaRPr>
              <a:latin typeface="Trebuchet MS"/>
              <a:ea typeface="Trebuchet MS"/>
              <a:cs typeface="Trebuchet MS"/>
              <a:sym typeface="Trebuchet MS"/>
            </a:endParaRPr>
          </a:p>
          <a:p>
            <a:pPr indent="0" lvl="0" marL="0" marR="0" rtl="0" algn="ctr">
              <a:lnSpc>
                <a:spcPct val="93000"/>
              </a:lnSpc>
              <a:spcBef>
                <a:spcPts val="0"/>
              </a:spcBef>
              <a:spcAft>
                <a:spcPts val="0"/>
              </a:spcAft>
              <a:buNone/>
            </a:pPr>
            <a:r>
              <a:t/>
            </a:r>
            <a:endParaRPr>
              <a:latin typeface="Trebuchet MS"/>
              <a:ea typeface="Trebuchet MS"/>
              <a:cs typeface="Trebuchet MS"/>
              <a:sym typeface="Trebuchet MS"/>
            </a:endParaRPr>
          </a:p>
          <a:p>
            <a:pPr indent="0" lvl="0" marL="0" marR="0" rtl="0" algn="ctr">
              <a:lnSpc>
                <a:spcPct val="93000"/>
              </a:lnSpc>
              <a:spcBef>
                <a:spcPts val="0"/>
              </a:spcBef>
              <a:spcAft>
                <a:spcPts val="0"/>
              </a:spcAft>
              <a:buNone/>
            </a:pPr>
            <a:r>
              <a:t/>
            </a:r>
            <a:endParaRPr>
              <a:latin typeface="Trebuchet MS"/>
              <a:ea typeface="Trebuchet MS"/>
              <a:cs typeface="Trebuchet MS"/>
              <a:sym typeface="Trebuchet MS"/>
            </a:endParaRPr>
          </a:p>
          <a:p>
            <a:pPr indent="0" lvl="0" marL="0" marR="0" rtl="0" algn="ctr">
              <a:lnSpc>
                <a:spcPct val="93000"/>
              </a:lnSpc>
              <a:spcBef>
                <a:spcPts val="0"/>
              </a:spcBef>
              <a:spcAft>
                <a:spcPts val="0"/>
              </a:spcAft>
              <a:buNone/>
            </a:pPr>
            <a:r>
              <a:t/>
            </a:r>
            <a:endParaRPr>
              <a:latin typeface="Trebuchet MS"/>
              <a:ea typeface="Trebuchet MS"/>
              <a:cs typeface="Trebuchet MS"/>
              <a:sym typeface="Trebuchet MS"/>
            </a:endParaRPr>
          </a:p>
          <a:p>
            <a:pPr indent="0" lvl="0" marL="0" marR="0" rtl="0" algn="ctr">
              <a:lnSpc>
                <a:spcPct val="93000"/>
              </a:lnSpc>
              <a:spcBef>
                <a:spcPts val="0"/>
              </a:spcBef>
              <a:spcAft>
                <a:spcPts val="0"/>
              </a:spcAft>
              <a:buNone/>
            </a:pPr>
            <a:r>
              <a:t/>
            </a:r>
            <a:endParaRPr>
              <a:latin typeface="Trebuchet MS"/>
              <a:ea typeface="Trebuchet MS"/>
              <a:cs typeface="Trebuchet MS"/>
              <a:sym typeface="Trebuchet MS"/>
            </a:endParaRPr>
          </a:p>
          <a:p>
            <a:pPr indent="0" lvl="0" marL="0" marR="0" rtl="0" algn="ctr">
              <a:lnSpc>
                <a:spcPct val="93000"/>
              </a:lnSpc>
              <a:spcBef>
                <a:spcPts val="0"/>
              </a:spcBef>
              <a:spcAft>
                <a:spcPts val="0"/>
              </a:spcAft>
              <a:buNone/>
            </a:pPr>
            <a:r>
              <a:t/>
            </a:r>
            <a:endParaRPr>
              <a:latin typeface="Trebuchet MS"/>
              <a:ea typeface="Trebuchet MS"/>
              <a:cs typeface="Trebuchet MS"/>
              <a:sym typeface="Trebuchet MS"/>
            </a:endParaRPr>
          </a:p>
          <a:p>
            <a:pPr indent="0" lvl="0" marL="0" marR="0" rtl="0" algn="ctr">
              <a:lnSpc>
                <a:spcPct val="93000"/>
              </a:lnSpc>
              <a:spcBef>
                <a:spcPts val="0"/>
              </a:spcBef>
              <a:spcAft>
                <a:spcPts val="0"/>
              </a:spcAft>
              <a:buNone/>
            </a:pPr>
            <a:r>
              <a:t/>
            </a:r>
            <a:endParaRPr>
              <a:latin typeface="Trebuchet MS"/>
              <a:ea typeface="Trebuchet MS"/>
              <a:cs typeface="Trebuchet MS"/>
              <a:sym typeface="Trebuchet MS"/>
            </a:endParaRPr>
          </a:p>
          <a:p>
            <a:pPr indent="0" lvl="0" marL="0" marR="0" rtl="0" algn="ctr">
              <a:lnSpc>
                <a:spcPct val="93000"/>
              </a:lnSpc>
              <a:spcBef>
                <a:spcPts val="0"/>
              </a:spcBef>
              <a:spcAft>
                <a:spcPts val="0"/>
              </a:spcAft>
              <a:buNone/>
            </a:pPr>
            <a:r>
              <a:t/>
            </a:r>
            <a:endParaRPr>
              <a:latin typeface="Trebuchet MS"/>
              <a:ea typeface="Trebuchet MS"/>
              <a:cs typeface="Trebuchet MS"/>
              <a:sym typeface="Trebuchet MS"/>
            </a:endParaRPr>
          </a:p>
          <a:p>
            <a:pPr indent="0" lvl="0" marL="0" marR="0" rtl="0" algn="ctr">
              <a:lnSpc>
                <a:spcPct val="93000"/>
              </a:lnSpc>
              <a:spcBef>
                <a:spcPts val="0"/>
              </a:spcBef>
              <a:spcAft>
                <a:spcPts val="0"/>
              </a:spcAft>
              <a:buNone/>
            </a:pPr>
            <a:r>
              <a:t/>
            </a:r>
            <a:endParaRPr>
              <a:latin typeface="Trebuchet MS"/>
              <a:ea typeface="Trebuchet MS"/>
              <a:cs typeface="Trebuchet MS"/>
              <a:sym typeface="Trebuchet MS"/>
            </a:endParaRPr>
          </a:p>
        </p:txBody>
      </p:sp>
      <p:sp>
        <p:nvSpPr>
          <p:cNvPr id="559" name="Google Shape;559;p57"/>
          <p:cNvSpPr txBox="1"/>
          <p:nvPr>
            <p:ph idx="1" type="body"/>
          </p:nvPr>
        </p:nvSpPr>
        <p:spPr>
          <a:xfrm>
            <a:off x="532950" y="963450"/>
            <a:ext cx="8078100" cy="820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2000">
                <a:solidFill>
                  <a:schemeClr val="dk1"/>
                </a:solidFill>
              </a:rPr>
              <a:t>Inside the Question component’s code, we will pass answer data</a:t>
            </a:r>
            <a:br>
              <a:rPr lang="en" sz="2000">
                <a:solidFill>
                  <a:schemeClr val="dk1"/>
                </a:solidFill>
              </a:rPr>
            </a:br>
            <a:r>
              <a:rPr lang="en" sz="2000">
                <a:solidFill>
                  <a:schemeClr val="dk1"/>
                </a:solidFill>
              </a:rPr>
              <a:t>into each of the answer components using their props. In this way we drilled down from the App component to the answer component.</a:t>
            </a:r>
            <a:endParaRPr sz="2000">
              <a:solidFill>
                <a:schemeClr val="dk1"/>
              </a:solidFill>
            </a:endParaRPr>
          </a:p>
          <a:p>
            <a:pPr indent="0" lvl="0" marL="0" rtl="0" algn="l">
              <a:spcBef>
                <a:spcPts val="0"/>
              </a:spcBef>
              <a:spcAft>
                <a:spcPts val="0"/>
              </a:spcAft>
              <a:buClr>
                <a:schemeClr val="dk1"/>
              </a:buClr>
              <a:buSzPts val="1100"/>
              <a:buFont typeface="Arial"/>
              <a:buNone/>
            </a:pPr>
            <a:r>
              <a:t/>
            </a:r>
            <a:endParaRPr sz="2000">
              <a:solidFill>
                <a:schemeClr val="dk1"/>
              </a:solidFill>
            </a:endParaRPr>
          </a:p>
          <a:p>
            <a:pPr indent="0" lvl="0" marL="0" rtl="0" algn="l">
              <a:spcBef>
                <a:spcPts val="0"/>
              </a:spcBef>
              <a:spcAft>
                <a:spcPts val="0"/>
              </a:spcAft>
              <a:buNone/>
            </a:pPr>
            <a:r>
              <a:t/>
            </a:r>
            <a:endParaRPr sz="2000">
              <a:solidFill>
                <a:schemeClr val="dk1"/>
              </a:solidFill>
            </a:endParaRPr>
          </a:p>
        </p:txBody>
      </p:sp>
      <p:sp>
        <p:nvSpPr>
          <p:cNvPr id="560" name="Google Shape;560;p57"/>
          <p:cNvSpPr/>
          <p:nvPr/>
        </p:nvSpPr>
        <p:spPr>
          <a:xfrm>
            <a:off x="1554850" y="2053425"/>
            <a:ext cx="6111000" cy="21534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57"/>
          <p:cNvSpPr/>
          <p:nvPr/>
        </p:nvSpPr>
        <p:spPr>
          <a:xfrm>
            <a:off x="1654725" y="2154375"/>
            <a:ext cx="5923800" cy="1113900"/>
          </a:xfrm>
          <a:prstGeom prst="rect">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t>Question Text</a:t>
            </a:r>
            <a:endParaRPr sz="1100"/>
          </a:p>
        </p:txBody>
      </p:sp>
      <p:sp>
        <p:nvSpPr>
          <p:cNvPr id="562" name="Google Shape;562;p57"/>
          <p:cNvSpPr/>
          <p:nvPr/>
        </p:nvSpPr>
        <p:spPr>
          <a:xfrm>
            <a:off x="1654725" y="3444925"/>
            <a:ext cx="2815200" cy="284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
                <a:solidFill>
                  <a:schemeClr val="dk1"/>
                </a:solidFill>
              </a:rPr>
              <a:t>Answer 1 Text</a:t>
            </a:r>
            <a:endParaRPr/>
          </a:p>
        </p:txBody>
      </p:sp>
      <p:sp>
        <p:nvSpPr>
          <p:cNvPr id="563" name="Google Shape;563;p57"/>
          <p:cNvSpPr/>
          <p:nvPr/>
        </p:nvSpPr>
        <p:spPr>
          <a:xfrm>
            <a:off x="1654725" y="3842750"/>
            <a:ext cx="2815200" cy="284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
                <a:solidFill>
                  <a:schemeClr val="dk1"/>
                </a:solidFill>
              </a:rPr>
              <a:t>Answer 3 Text</a:t>
            </a:r>
            <a:endParaRPr/>
          </a:p>
        </p:txBody>
      </p:sp>
      <p:sp>
        <p:nvSpPr>
          <p:cNvPr id="564" name="Google Shape;564;p57"/>
          <p:cNvSpPr/>
          <p:nvPr/>
        </p:nvSpPr>
        <p:spPr>
          <a:xfrm>
            <a:off x="4763300" y="3444925"/>
            <a:ext cx="2815200" cy="284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
                <a:solidFill>
                  <a:schemeClr val="dk1"/>
                </a:solidFill>
              </a:rPr>
              <a:t>Answer 2 Text</a:t>
            </a:r>
            <a:endParaRPr/>
          </a:p>
        </p:txBody>
      </p:sp>
      <p:sp>
        <p:nvSpPr>
          <p:cNvPr id="565" name="Google Shape;565;p57"/>
          <p:cNvSpPr/>
          <p:nvPr/>
        </p:nvSpPr>
        <p:spPr>
          <a:xfrm>
            <a:off x="4763325" y="3842750"/>
            <a:ext cx="2815200" cy="284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
                <a:solidFill>
                  <a:schemeClr val="dk1"/>
                </a:solidFill>
              </a:rPr>
              <a:t>Answer 4 Text</a:t>
            </a:r>
            <a:endParaRPr/>
          </a:p>
        </p:txBody>
      </p:sp>
      <p:sp>
        <p:nvSpPr>
          <p:cNvPr id="566" name="Google Shape;566;p57"/>
          <p:cNvSpPr txBox="1"/>
          <p:nvPr/>
        </p:nvSpPr>
        <p:spPr>
          <a:xfrm>
            <a:off x="120450" y="3268275"/>
            <a:ext cx="1160400" cy="59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Answer Text</a:t>
            </a:r>
            <a:endParaRPr/>
          </a:p>
          <a:p>
            <a:pPr indent="0" lvl="0" marL="0" rtl="0" algn="l">
              <a:spcBef>
                <a:spcPts val="0"/>
              </a:spcBef>
              <a:spcAft>
                <a:spcPts val="0"/>
              </a:spcAft>
              <a:buNone/>
            </a:pPr>
            <a:r>
              <a:rPr lang="en"/>
              <a:t>Component</a:t>
            </a:r>
            <a:endParaRPr/>
          </a:p>
        </p:txBody>
      </p:sp>
      <p:cxnSp>
        <p:nvCxnSpPr>
          <p:cNvPr id="567" name="Google Shape;567;p57"/>
          <p:cNvCxnSpPr>
            <a:stCxn id="568" idx="2"/>
            <a:endCxn id="566" idx="0"/>
          </p:cNvCxnSpPr>
          <p:nvPr/>
        </p:nvCxnSpPr>
        <p:spPr>
          <a:xfrm>
            <a:off x="700050" y="2859125"/>
            <a:ext cx="600" cy="409200"/>
          </a:xfrm>
          <a:prstGeom prst="straightConnector1">
            <a:avLst/>
          </a:prstGeom>
          <a:noFill/>
          <a:ln cap="flat" cmpd="sng" w="28575">
            <a:solidFill>
              <a:srgbClr val="93C47D"/>
            </a:solidFill>
            <a:prstDash val="solid"/>
            <a:round/>
            <a:headEnd len="med" w="med" type="none"/>
            <a:tailEnd len="med" w="med" type="triangle"/>
          </a:ln>
        </p:spPr>
      </p:cxnSp>
      <p:sp>
        <p:nvSpPr>
          <p:cNvPr id="568" name="Google Shape;568;p57"/>
          <p:cNvSpPr txBox="1"/>
          <p:nvPr/>
        </p:nvSpPr>
        <p:spPr>
          <a:xfrm>
            <a:off x="52800" y="2267225"/>
            <a:ext cx="1294500" cy="591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Question</a:t>
            </a:r>
            <a:endParaRPr/>
          </a:p>
          <a:p>
            <a:pPr indent="0" lvl="0" marL="0" rtl="0" algn="ctr">
              <a:spcBef>
                <a:spcPts val="0"/>
              </a:spcBef>
              <a:spcAft>
                <a:spcPts val="0"/>
              </a:spcAft>
              <a:buNone/>
            </a:pPr>
            <a:r>
              <a:rPr lang="en"/>
              <a:t>Component</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572" name="Shape 572"/>
        <p:cNvGrpSpPr/>
        <p:nvPr/>
      </p:nvGrpSpPr>
      <p:grpSpPr>
        <a:xfrm>
          <a:off x="0" y="0"/>
          <a:ext cx="0" cy="0"/>
          <a:chOff x="0" y="0"/>
          <a:chExt cx="0" cy="0"/>
        </a:xfrm>
      </p:grpSpPr>
      <p:pic>
        <p:nvPicPr>
          <p:cNvPr id="573" name="Google Shape;573;p58"/>
          <p:cNvPicPr preferRelativeResize="0"/>
          <p:nvPr/>
        </p:nvPicPr>
        <p:blipFill>
          <a:blip r:embed="rId3">
            <a:alphaModFix/>
          </a:blip>
          <a:stretch>
            <a:fillRect/>
          </a:stretch>
        </p:blipFill>
        <p:spPr>
          <a:xfrm>
            <a:off x="5228175" y="1065400"/>
            <a:ext cx="3743957" cy="2884487"/>
          </a:xfrm>
          <a:prstGeom prst="rect">
            <a:avLst/>
          </a:prstGeom>
          <a:noFill/>
          <a:ln>
            <a:noFill/>
          </a:ln>
        </p:spPr>
      </p:pic>
      <p:sp>
        <p:nvSpPr>
          <p:cNvPr id="574" name="Google Shape;574;p58"/>
          <p:cNvSpPr/>
          <p:nvPr/>
        </p:nvSpPr>
        <p:spPr>
          <a:xfrm>
            <a:off x="5372875" y="1231350"/>
            <a:ext cx="3711300" cy="3426300"/>
          </a:xfrm>
          <a:prstGeom prst="ellipse">
            <a:avLst/>
          </a:prstGeom>
          <a:noFill/>
          <a:ln cap="flat" cmpd="sng" w="2857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58"/>
          <p:cNvSpPr txBox="1"/>
          <p:nvPr/>
        </p:nvSpPr>
        <p:spPr>
          <a:xfrm>
            <a:off x="5468337" y="3094224"/>
            <a:ext cx="3520200" cy="811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Oxygen</a:t>
            </a:r>
            <a:br>
              <a:rPr lang="en"/>
            </a:br>
            <a:r>
              <a:rPr lang="en"/>
              <a:t>Atom</a:t>
            </a:r>
            <a:endParaRPr/>
          </a:p>
        </p:txBody>
      </p:sp>
      <p:pic>
        <p:nvPicPr>
          <p:cNvPr id="576" name="Google Shape;576;p58"/>
          <p:cNvPicPr preferRelativeResize="0"/>
          <p:nvPr/>
        </p:nvPicPr>
        <p:blipFill>
          <a:blip r:embed="rId4">
            <a:alphaModFix/>
          </a:blip>
          <a:stretch>
            <a:fillRect/>
          </a:stretch>
        </p:blipFill>
        <p:spPr>
          <a:xfrm>
            <a:off x="113025" y="1799325"/>
            <a:ext cx="3344175" cy="3344175"/>
          </a:xfrm>
          <a:prstGeom prst="rect">
            <a:avLst/>
          </a:prstGeom>
          <a:noFill/>
          <a:ln>
            <a:noFill/>
          </a:ln>
        </p:spPr>
      </p:pic>
      <p:sp>
        <p:nvSpPr>
          <p:cNvPr id="577" name="Google Shape;577;p58"/>
          <p:cNvSpPr txBox="1"/>
          <p:nvPr>
            <p:ph type="title"/>
          </p:nvPr>
        </p:nvSpPr>
        <p:spPr>
          <a:xfrm>
            <a:off x="1411200" y="58350"/>
            <a:ext cx="7502400" cy="9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Complex Layouts</a:t>
            </a:r>
            <a:endParaRPr b="0" sz="2400">
              <a:solidFill>
                <a:schemeClr val="dk1"/>
              </a:solidFill>
              <a:latin typeface="Arial"/>
              <a:ea typeface="Arial"/>
              <a:cs typeface="Arial"/>
              <a:sym typeface="Arial"/>
            </a:endParaRPr>
          </a:p>
        </p:txBody>
      </p:sp>
      <p:sp>
        <p:nvSpPr>
          <p:cNvPr id="578" name="Google Shape;578;p58"/>
          <p:cNvSpPr txBox="1"/>
          <p:nvPr/>
        </p:nvSpPr>
        <p:spPr>
          <a:xfrm>
            <a:off x="150" y="1020300"/>
            <a:ext cx="3668700" cy="3749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t>Complex Layouts</a:t>
            </a:r>
            <a:br>
              <a:rPr lang="en" sz="2400"/>
            </a:br>
            <a:r>
              <a:rPr lang="en" sz="2400"/>
              <a:t>are all around us!</a:t>
            </a:r>
            <a:endParaRPr sz="2400"/>
          </a:p>
        </p:txBody>
      </p:sp>
      <p:sp>
        <p:nvSpPr>
          <p:cNvPr id="579" name="Google Shape;579;p58"/>
          <p:cNvSpPr txBox="1"/>
          <p:nvPr/>
        </p:nvSpPr>
        <p:spPr>
          <a:xfrm>
            <a:off x="5372875" y="4578450"/>
            <a:ext cx="3711300" cy="52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rgbClr val="0000FF"/>
                </a:solidFill>
              </a:rPr>
              <a:t>Water Molecule</a:t>
            </a:r>
            <a:endParaRPr b="1" sz="1800">
              <a:solidFill>
                <a:srgbClr val="0000FF"/>
              </a:solidFill>
            </a:endParaRPr>
          </a:p>
        </p:txBody>
      </p:sp>
      <p:sp>
        <p:nvSpPr>
          <p:cNvPr id="580" name="Google Shape;580;p58"/>
          <p:cNvSpPr/>
          <p:nvPr/>
        </p:nvSpPr>
        <p:spPr>
          <a:xfrm>
            <a:off x="5623550" y="3158425"/>
            <a:ext cx="813900" cy="760200"/>
          </a:xfrm>
          <a:prstGeom prst="ellipse">
            <a:avLst/>
          </a:prstGeom>
          <a:noFill/>
          <a:ln cap="flat" cmpd="sng" w="28575">
            <a:solidFill>
              <a:srgbClr val="00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58"/>
          <p:cNvSpPr/>
          <p:nvPr/>
        </p:nvSpPr>
        <p:spPr>
          <a:xfrm>
            <a:off x="6394941" y="1325829"/>
            <a:ext cx="1533900" cy="1531200"/>
          </a:xfrm>
          <a:prstGeom prst="ellipse">
            <a:avLst/>
          </a:prstGeom>
          <a:noFill/>
          <a:ln cap="flat" cmpd="sng" w="28575">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58"/>
          <p:cNvSpPr txBox="1"/>
          <p:nvPr/>
        </p:nvSpPr>
        <p:spPr>
          <a:xfrm>
            <a:off x="5667376" y="4180264"/>
            <a:ext cx="3122100" cy="52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2 Hydrogen Atoms</a:t>
            </a:r>
            <a:endParaRPr/>
          </a:p>
        </p:txBody>
      </p:sp>
      <p:cxnSp>
        <p:nvCxnSpPr>
          <p:cNvPr id="583" name="Google Shape;583;p58"/>
          <p:cNvCxnSpPr/>
          <p:nvPr/>
        </p:nvCxnSpPr>
        <p:spPr>
          <a:xfrm rot="10800000">
            <a:off x="7182455" y="2705280"/>
            <a:ext cx="21000" cy="528600"/>
          </a:xfrm>
          <a:prstGeom prst="straightConnector1">
            <a:avLst/>
          </a:prstGeom>
          <a:noFill/>
          <a:ln cap="flat" cmpd="sng" w="28575">
            <a:solidFill>
              <a:schemeClr val="dk2"/>
            </a:solidFill>
            <a:prstDash val="solid"/>
            <a:round/>
            <a:headEnd len="med" w="med" type="none"/>
            <a:tailEnd len="med" w="med" type="triangle"/>
          </a:ln>
        </p:spPr>
      </p:cxnSp>
      <p:pic>
        <p:nvPicPr>
          <p:cNvPr id="584" name="Google Shape;584;p58"/>
          <p:cNvPicPr preferRelativeResize="0"/>
          <p:nvPr/>
        </p:nvPicPr>
        <p:blipFill>
          <a:blip r:embed="rId5">
            <a:alphaModFix/>
          </a:blip>
          <a:stretch>
            <a:fillRect/>
          </a:stretch>
        </p:blipFill>
        <p:spPr>
          <a:xfrm rot="906369">
            <a:off x="2039863" y="2904840"/>
            <a:ext cx="2022470" cy="2009851"/>
          </a:xfrm>
          <a:prstGeom prst="rect">
            <a:avLst/>
          </a:prstGeom>
          <a:noFill/>
          <a:ln>
            <a:noFill/>
          </a:ln>
        </p:spPr>
      </p:pic>
      <p:sp>
        <p:nvSpPr>
          <p:cNvPr id="585" name="Google Shape;585;p58"/>
          <p:cNvSpPr/>
          <p:nvPr/>
        </p:nvSpPr>
        <p:spPr>
          <a:xfrm rot="5400000">
            <a:off x="2229400" y="2836025"/>
            <a:ext cx="1100700" cy="1185600"/>
          </a:xfrm>
          <a:prstGeom prst="ellipse">
            <a:avLst/>
          </a:prstGeom>
          <a:solidFill>
            <a:srgbClr val="9FC5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58"/>
          <p:cNvSpPr/>
          <p:nvPr/>
        </p:nvSpPr>
        <p:spPr>
          <a:xfrm flipH="1" rot="10800000">
            <a:off x="3048000" y="2951525"/>
            <a:ext cx="2314200" cy="925800"/>
          </a:xfrm>
          <a:prstGeom prst="rtTriangle">
            <a:avLst/>
          </a:prstGeom>
          <a:gradFill>
            <a:gsLst>
              <a:gs pos="0">
                <a:srgbClr val="A4C2F4"/>
              </a:gs>
              <a:gs pos="100000">
                <a:srgbClr val="FF0000"/>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58"/>
          <p:cNvSpPr/>
          <p:nvPr/>
        </p:nvSpPr>
        <p:spPr>
          <a:xfrm>
            <a:off x="8033725" y="3158425"/>
            <a:ext cx="813900" cy="760200"/>
          </a:xfrm>
          <a:prstGeom prst="ellipse">
            <a:avLst/>
          </a:prstGeom>
          <a:noFill/>
          <a:ln cap="flat" cmpd="sng" w="28575">
            <a:solidFill>
              <a:srgbClr val="00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88" name="Google Shape;588;p58"/>
          <p:cNvCxnSpPr/>
          <p:nvPr/>
        </p:nvCxnSpPr>
        <p:spPr>
          <a:xfrm flipH="1" rot="10800000">
            <a:off x="7958675" y="3809950"/>
            <a:ext cx="338700" cy="501000"/>
          </a:xfrm>
          <a:prstGeom prst="straightConnector1">
            <a:avLst/>
          </a:prstGeom>
          <a:noFill/>
          <a:ln cap="flat" cmpd="sng" w="28575">
            <a:solidFill>
              <a:schemeClr val="dk2"/>
            </a:solidFill>
            <a:prstDash val="solid"/>
            <a:round/>
            <a:headEnd len="med" w="med" type="none"/>
            <a:tailEnd len="med" w="med" type="triangle"/>
          </a:ln>
        </p:spPr>
      </p:cxnSp>
      <p:cxnSp>
        <p:nvCxnSpPr>
          <p:cNvPr id="589" name="Google Shape;589;p58"/>
          <p:cNvCxnSpPr/>
          <p:nvPr/>
        </p:nvCxnSpPr>
        <p:spPr>
          <a:xfrm rot="10800000">
            <a:off x="6173575" y="3866800"/>
            <a:ext cx="324600" cy="437100"/>
          </a:xfrm>
          <a:prstGeom prst="straightConnector1">
            <a:avLst/>
          </a:prstGeom>
          <a:noFill/>
          <a:ln cap="flat" cmpd="sng" w="28575">
            <a:solidFill>
              <a:schemeClr val="dk2"/>
            </a:solidFill>
            <a:prstDash val="solid"/>
            <a:round/>
            <a:headEnd len="med" w="med" type="none"/>
            <a:tailEnd len="med" w="med" type="triangle"/>
          </a:ln>
        </p:spPr>
      </p:cxn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593" name="Shape 593"/>
        <p:cNvGrpSpPr/>
        <p:nvPr/>
      </p:nvGrpSpPr>
      <p:grpSpPr>
        <a:xfrm>
          <a:off x="0" y="0"/>
          <a:ext cx="0" cy="0"/>
          <a:chOff x="0" y="0"/>
          <a:chExt cx="0" cy="0"/>
        </a:xfrm>
      </p:grpSpPr>
      <p:pic>
        <p:nvPicPr>
          <p:cNvPr id="594" name="Google Shape;594;p59"/>
          <p:cNvPicPr preferRelativeResize="0"/>
          <p:nvPr/>
        </p:nvPicPr>
        <p:blipFill>
          <a:blip r:embed="rId3">
            <a:alphaModFix/>
          </a:blip>
          <a:stretch>
            <a:fillRect/>
          </a:stretch>
        </p:blipFill>
        <p:spPr>
          <a:xfrm>
            <a:off x="5228175" y="1065400"/>
            <a:ext cx="3743957" cy="2884487"/>
          </a:xfrm>
          <a:prstGeom prst="rect">
            <a:avLst/>
          </a:prstGeom>
          <a:noFill/>
          <a:ln>
            <a:noFill/>
          </a:ln>
        </p:spPr>
      </p:pic>
      <p:sp>
        <p:nvSpPr>
          <p:cNvPr id="595" name="Google Shape;595;p59"/>
          <p:cNvSpPr/>
          <p:nvPr/>
        </p:nvSpPr>
        <p:spPr>
          <a:xfrm>
            <a:off x="5372875" y="1231350"/>
            <a:ext cx="3711300" cy="3426300"/>
          </a:xfrm>
          <a:prstGeom prst="ellipse">
            <a:avLst/>
          </a:prstGeom>
          <a:noFill/>
          <a:ln cap="flat" cmpd="sng" w="2857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59"/>
          <p:cNvSpPr txBox="1"/>
          <p:nvPr/>
        </p:nvSpPr>
        <p:spPr>
          <a:xfrm>
            <a:off x="5468337" y="3094224"/>
            <a:ext cx="3520200" cy="811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Oxygen</a:t>
            </a:r>
            <a:br>
              <a:rPr lang="en"/>
            </a:br>
            <a:r>
              <a:rPr lang="en"/>
              <a:t>Atom</a:t>
            </a:r>
            <a:endParaRPr/>
          </a:p>
        </p:txBody>
      </p:sp>
      <p:sp>
        <p:nvSpPr>
          <p:cNvPr id="597" name="Google Shape;597;p59"/>
          <p:cNvSpPr txBox="1"/>
          <p:nvPr>
            <p:ph type="title"/>
          </p:nvPr>
        </p:nvSpPr>
        <p:spPr>
          <a:xfrm>
            <a:off x="1411200" y="58350"/>
            <a:ext cx="7502400" cy="9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Complex Layouts</a:t>
            </a:r>
            <a:endParaRPr/>
          </a:p>
        </p:txBody>
      </p:sp>
      <p:sp>
        <p:nvSpPr>
          <p:cNvPr id="598" name="Google Shape;598;p59"/>
          <p:cNvSpPr txBox="1"/>
          <p:nvPr/>
        </p:nvSpPr>
        <p:spPr>
          <a:xfrm>
            <a:off x="5372875" y="4578450"/>
            <a:ext cx="3711300" cy="52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rgbClr val="0000FF"/>
                </a:solidFill>
              </a:rPr>
              <a:t>Water Molecule</a:t>
            </a:r>
            <a:endParaRPr b="1" sz="1800">
              <a:solidFill>
                <a:srgbClr val="0000FF"/>
              </a:solidFill>
            </a:endParaRPr>
          </a:p>
        </p:txBody>
      </p:sp>
      <p:sp>
        <p:nvSpPr>
          <p:cNvPr id="599" name="Google Shape;599;p59"/>
          <p:cNvSpPr/>
          <p:nvPr/>
        </p:nvSpPr>
        <p:spPr>
          <a:xfrm>
            <a:off x="5623550" y="3158425"/>
            <a:ext cx="813900" cy="760200"/>
          </a:xfrm>
          <a:prstGeom prst="ellipse">
            <a:avLst/>
          </a:prstGeom>
          <a:noFill/>
          <a:ln cap="flat" cmpd="sng" w="28575">
            <a:solidFill>
              <a:srgbClr val="00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59"/>
          <p:cNvSpPr/>
          <p:nvPr/>
        </p:nvSpPr>
        <p:spPr>
          <a:xfrm>
            <a:off x="6394941" y="1325829"/>
            <a:ext cx="1533900" cy="1531200"/>
          </a:xfrm>
          <a:prstGeom prst="ellipse">
            <a:avLst/>
          </a:prstGeom>
          <a:noFill/>
          <a:ln cap="flat" cmpd="sng" w="28575">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59"/>
          <p:cNvSpPr txBox="1"/>
          <p:nvPr/>
        </p:nvSpPr>
        <p:spPr>
          <a:xfrm>
            <a:off x="5667376" y="4180264"/>
            <a:ext cx="3122100" cy="52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2 Hydrogen Atoms</a:t>
            </a:r>
            <a:endParaRPr/>
          </a:p>
        </p:txBody>
      </p:sp>
      <p:cxnSp>
        <p:nvCxnSpPr>
          <p:cNvPr id="602" name="Google Shape;602;p59"/>
          <p:cNvCxnSpPr/>
          <p:nvPr/>
        </p:nvCxnSpPr>
        <p:spPr>
          <a:xfrm rot="10800000">
            <a:off x="7182455" y="2705280"/>
            <a:ext cx="21000" cy="528600"/>
          </a:xfrm>
          <a:prstGeom prst="straightConnector1">
            <a:avLst/>
          </a:prstGeom>
          <a:noFill/>
          <a:ln cap="flat" cmpd="sng" w="28575">
            <a:solidFill>
              <a:schemeClr val="dk2"/>
            </a:solidFill>
            <a:prstDash val="solid"/>
            <a:round/>
            <a:headEnd len="med" w="med" type="none"/>
            <a:tailEnd len="med" w="med" type="triangle"/>
          </a:ln>
        </p:spPr>
      </p:cxnSp>
      <p:sp>
        <p:nvSpPr>
          <p:cNvPr id="603" name="Google Shape;603;p59"/>
          <p:cNvSpPr/>
          <p:nvPr/>
        </p:nvSpPr>
        <p:spPr>
          <a:xfrm>
            <a:off x="8033725" y="3158425"/>
            <a:ext cx="813900" cy="760200"/>
          </a:xfrm>
          <a:prstGeom prst="ellipse">
            <a:avLst/>
          </a:prstGeom>
          <a:noFill/>
          <a:ln cap="flat" cmpd="sng" w="28575">
            <a:solidFill>
              <a:srgbClr val="00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04" name="Google Shape;604;p59"/>
          <p:cNvCxnSpPr/>
          <p:nvPr/>
        </p:nvCxnSpPr>
        <p:spPr>
          <a:xfrm flipH="1" rot="10800000">
            <a:off x="7958675" y="3809950"/>
            <a:ext cx="338700" cy="501000"/>
          </a:xfrm>
          <a:prstGeom prst="straightConnector1">
            <a:avLst/>
          </a:prstGeom>
          <a:noFill/>
          <a:ln cap="flat" cmpd="sng" w="28575">
            <a:solidFill>
              <a:schemeClr val="dk2"/>
            </a:solidFill>
            <a:prstDash val="solid"/>
            <a:round/>
            <a:headEnd len="med" w="med" type="none"/>
            <a:tailEnd len="med" w="med" type="triangle"/>
          </a:ln>
        </p:spPr>
      </p:cxnSp>
      <p:cxnSp>
        <p:nvCxnSpPr>
          <p:cNvPr id="605" name="Google Shape;605;p59"/>
          <p:cNvCxnSpPr/>
          <p:nvPr/>
        </p:nvCxnSpPr>
        <p:spPr>
          <a:xfrm rot="10800000">
            <a:off x="6173575" y="3866800"/>
            <a:ext cx="324600" cy="437100"/>
          </a:xfrm>
          <a:prstGeom prst="straightConnector1">
            <a:avLst/>
          </a:prstGeom>
          <a:noFill/>
          <a:ln cap="flat" cmpd="sng" w="28575">
            <a:solidFill>
              <a:schemeClr val="dk2"/>
            </a:solidFill>
            <a:prstDash val="solid"/>
            <a:round/>
            <a:headEnd len="med" w="med" type="none"/>
            <a:tailEnd len="med" w="med" type="triangle"/>
          </a:ln>
        </p:spPr>
      </p:cxnSp>
      <p:grpSp>
        <p:nvGrpSpPr>
          <p:cNvPr id="606" name="Google Shape;606;p59"/>
          <p:cNvGrpSpPr/>
          <p:nvPr/>
        </p:nvGrpSpPr>
        <p:grpSpPr>
          <a:xfrm>
            <a:off x="0" y="1032525"/>
            <a:ext cx="4677900" cy="4114608"/>
            <a:chOff x="4435125" y="1455468"/>
            <a:chExt cx="4677900" cy="2622607"/>
          </a:xfrm>
        </p:grpSpPr>
        <p:sp>
          <p:nvSpPr>
            <p:cNvPr id="607" name="Google Shape;607;p59"/>
            <p:cNvSpPr txBox="1"/>
            <p:nvPr/>
          </p:nvSpPr>
          <p:spPr>
            <a:xfrm>
              <a:off x="4810125" y="1455468"/>
              <a:ext cx="4302900" cy="2622600"/>
            </a:xfrm>
            <a:prstGeom prst="rect">
              <a:avLst/>
            </a:prstGeom>
            <a:solidFill>
              <a:srgbClr val="000000"/>
            </a:solidFill>
            <a:ln cap="flat" cmpd="sng" w="28575">
              <a:solidFill>
                <a:srgbClr val="666666"/>
              </a:solidFill>
              <a:prstDash val="solid"/>
              <a:round/>
              <a:headEnd len="sm" w="sm" type="none"/>
              <a:tailEnd len="sm" w="sm" type="none"/>
            </a:ln>
          </p:spPr>
          <p:txBody>
            <a:bodyPr anchorCtr="0" anchor="t" bIns="91425" lIns="45700" spcFirstLastPara="1" rIns="91425" wrap="square" tIns="0">
              <a:noAutofit/>
            </a:bodyPr>
            <a:lstStyle/>
            <a:p>
              <a:pPr indent="0" lvl="0" marL="0" rtl="0" algn="l">
                <a:lnSpc>
                  <a:spcPct val="142857"/>
                </a:lnSpc>
                <a:spcBef>
                  <a:spcPts val="0"/>
                </a:spcBef>
                <a:spcAft>
                  <a:spcPts val="0"/>
                </a:spcAft>
                <a:buNone/>
              </a:pPr>
              <a:r>
                <a:rPr lang="en" sz="1800">
                  <a:solidFill>
                    <a:srgbClr val="88C6BE"/>
                  </a:solidFill>
                  <a:latin typeface="Consolas"/>
                  <a:ea typeface="Consolas"/>
                  <a:cs typeface="Consolas"/>
                  <a:sym typeface="Consolas"/>
                </a:rPr>
                <a:t>&lt;</a:t>
              </a:r>
              <a:r>
                <a:rPr lang="en" sz="1800">
                  <a:solidFill>
                    <a:srgbClr val="FC929E"/>
                  </a:solidFill>
                  <a:latin typeface="Consolas"/>
                  <a:ea typeface="Consolas"/>
                  <a:cs typeface="Consolas"/>
                  <a:sym typeface="Consolas"/>
                </a:rPr>
                <a:t>Water</a:t>
              </a:r>
              <a:r>
                <a:rPr lang="en" sz="1800">
                  <a:solidFill>
                    <a:srgbClr val="88C6BE"/>
                  </a:solidFill>
                  <a:latin typeface="Consolas"/>
                  <a:ea typeface="Consolas"/>
                  <a:cs typeface="Consolas"/>
                  <a:sym typeface="Consolas"/>
                </a:rPr>
                <a:t>&gt;</a:t>
              </a:r>
              <a:br>
                <a:rPr lang="en" sz="1800">
                  <a:solidFill>
                    <a:srgbClr val="8DC891"/>
                  </a:solidFill>
                  <a:latin typeface="Consolas"/>
                  <a:ea typeface="Consolas"/>
                  <a:cs typeface="Consolas"/>
                  <a:sym typeface="Consolas"/>
                </a:rPr>
              </a:br>
              <a:r>
                <a:rPr lang="en" sz="1800">
                  <a:solidFill>
                    <a:srgbClr val="8DC891"/>
                  </a:solidFill>
                  <a:latin typeface="Consolas"/>
                  <a:ea typeface="Consolas"/>
                  <a:cs typeface="Consolas"/>
                  <a:sym typeface="Consolas"/>
                </a:rPr>
                <a:t>  </a:t>
              </a:r>
              <a:r>
                <a:rPr lang="en" sz="1800">
                  <a:solidFill>
                    <a:srgbClr val="88C6BE"/>
                  </a:solidFill>
                  <a:latin typeface="Consolas"/>
                  <a:ea typeface="Consolas"/>
                  <a:cs typeface="Consolas"/>
                  <a:sym typeface="Consolas"/>
                </a:rPr>
                <a:t>&lt;</a:t>
              </a:r>
              <a:r>
                <a:rPr lang="en" sz="1800">
                  <a:solidFill>
                    <a:srgbClr val="FC929E"/>
                  </a:solidFill>
                  <a:latin typeface="Consolas"/>
                  <a:ea typeface="Consolas"/>
                  <a:cs typeface="Consolas"/>
                  <a:sym typeface="Consolas"/>
                </a:rPr>
                <a:t>Oxygen </a:t>
              </a:r>
              <a:r>
                <a:rPr lang="en" sz="1800">
                  <a:solidFill>
                    <a:srgbClr val="88C6BE"/>
                  </a:solidFill>
                  <a:latin typeface="Consolas"/>
                  <a:ea typeface="Consolas"/>
                  <a:cs typeface="Consolas"/>
                  <a:sym typeface="Consolas"/>
                </a:rPr>
                <a:t>/&gt;</a:t>
              </a:r>
              <a:br>
                <a:rPr lang="en" sz="1800">
                  <a:solidFill>
                    <a:srgbClr val="88C6BE"/>
                  </a:solidFill>
                  <a:latin typeface="Consolas"/>
                  <a:ea typeface="Consolas"/>
                  <a:cs typeface="Consolas"/>
                  <a:sym typeface="Consolas"/>
                </a:rPr>
              </a:br>
              <a:r>
                <a:rPr lang="en" sz="1800">
                  <a:solidFill>
                    <a:srgbClr val="8DC891"/>
                  </a:solidFill>
                  <a:latin typeface="Consolas"/>
                  <a:ea typeface="Consolas"/>
                  <a:cs typeface="Consolas"/>
                  <a:sym typeface="Consolas"/>
                </a:rPr>
                <a:t>  </a:t>
              </a:r>
              <a:r>
                <a:rPr lang="en" sz="1800">
                  <a:solidFill>
                    <a:srgbClr val="88C6BE"/>
                  </a:solidFill>
                  <a:latin typeface="Consolas"/>
                  <a:ea typeface="Consolas"/>
                  <a:cs typeface="Consolas"/>
                  <a:sym typeface="Consolas"/>
                </a:rPr>
                <a:t>&lt;</a:t>
              </a:r>
              <a:r>
                <a:rPr lang="en" sz="1800">
                  <a:solidFill>
                    <a:srgbClr val="FC929E"/>
                  </a:solidFill>
                  <a:latin typeface="Consolas"/>
                  <a:ea typeface="Consolas"/>
                  <a:cs typeface="Consolas"/>
                  <a:sym typeface="Consolas"/>
                </a:rPr>
                <a:t>Hydrogen </a:t>
              </a:r>
              <a:r>
                <a:rPr lang="en" sz="1800">
                  <a:solidFill>
                    <a:srgbClr val="88C6BE"/>
                  </a:solidFill>
                  <a:latin typeface="Consolas"/>
                  <a:ea typeface="Consolas"/>
                  <a:cs typeface="Consolas"/>
                  <a:sym typeface="Consolas"/>
                </a:rPr>
                <a:t>/&gt;</a:t>
              </a:r>
              <a:br>
                <a:rPr lang="en" sz="1800">
                  <a:solidFill>
                    <a:srgbClr val="88C6BE"/>
                  </a:solidFill>
                  <a:latin typeface="Consolas"/>
                  <a:ea typeface="Consolas"/>
                  <a:cs typeface="Consolas"/>
                  <a:sym typeface="Consolas"/>
                </a:rPr>
              </a:br>
              <a:r>
                <a:rPr lang="en" sz="1800">
                  <a:solidFill>
                    <a:srgbClr val="8DC891"/>
                  </a:solidFill>
                  <a:latin typeface="Consolas"/>
                  <a:ea typeface="Consolas"/>
                  <a:cs typeface="Consolas"/>
                  <a:sym typeface="Consolas"/>
                </a:rPr>
                <a:t>  </a:t>
              </a:r>
              <a:r>
                <a:rPr lang="en" sz="1800">
                  <a:solidFill>
                    <a:srgbClr val="88C6BE"/>
                  </a:solidFill>
                  <a:latin typeface="Consolas"/>
                  <a:ea typeface="Consolas"/>
                  <a:cs typeface="Consolas"/>
                  <a:sym typeface="Consolas"/>
                </a:rPr>
                <a:t>&lt;</a:t>
              </a:r>
              <a:r>
                <a:rPr lang="en" sz="1800">
                  <a:solidFill>
                    <a:srgbClr val="FC929E"/>
                  </a:solidFill>
                  <a:latin typeface="Consolas"/>
                  <a:ea typeface="Consolas"/>
                  <a:cs typeface="Consolas"/>
                  <a:sym typeface="Consolas"/>
                </a:rPr>
                <a:t>Hydrogen </a:t>
              </a:r>
              <a:r>
                <a:rPr lang="en" sz="1800">
                  <a:solidFill>
                    <a:srgbClr val="88C6BE"/>
                  </a:solidFill>
                  <a:latin typeface="Consolas"/>
                  <a:ea typeface="Consolas"/>
                  <a:cs typeface="Consolas"/>
                  <a:sym typeface="Consolas"/>
                </a:rPr>
                <a:t>/&gt;</a:t>
              </a:r>
              <a:br>
                <a:rPr lang="en" sz="1800">
                  <a:solidFill>
                    <a:srgbClr val="88C6BE"/>
                  </a:solidFill>
                  <a:latin typeface="Consolas"/>
                  <a:ea typeface="Consolas"/>
                  <a:cs typeface="Consolas"/>
                  <a:sym typeface="Consolas"/>
                </a:rPr>
              </a:br>
              <a:r>
                <a:rPr lang="en" sz="1800">
                  <a:solidFill>
                    <a:srgbClr val="88C6BE"/>
                  </a:solidFill>
                  <a:latin typeface="Consolas"/>
                  <a:ea typeface="Consolas"/>
                  <a:cs typeface="Consolas"/>
                  <a:sym typeface="Consolas"/>
                </a:rPr>
                <a:t>&lt;/</a:t>
              </a:r>
              <a:r>
                <a:rPr lang="en" sz="1800">
                  <a:solidFill>
                    <a:srgbClr val="FC929E"/>
                  </a:solidFill>
                  <a:latin typeface="Consolas"/>
                  <a:ea typeface="Consolas"/>
                  <a:cs typeface="Consolas"/>
                  <a:sym typeface="Consolas"/>
                </a:rPr>
                <a:t>Water</a:t>
              </a:r>
              <a:r>
                <a:rPr lang="en" sz="1800">
                  <a:solidFill>
                    <a:srgbClr val="88C6BE"/>
                  </a:solidFill>
                  <a:latin typeface="Consolas"/>
                  <a:ea typeface="Consolas"/>
                  <a:cs typeface="Consolas"/>
                  <a:sym typeface="Consolas"/>
                </a:rPr>
                <a:t>&gt;</a:t>
              </a:r>
              <a:endParaRPr sz="1800">
                <a:solidFill>
                  <a:srgbClr val="88C6BE"/>
                </a:solidFill>
                <a:latin typeface="Consolas"/>
                <a:ea typeface="Consolas"/>
                <a:cs typeface="Consolas"/>
                <a:sym typeface="Consolas"/>
              </a:endParaRPr>
            </a:p>
            <a:p>
              <a:pPr indent="0" lvl="0" marL="0" rtl="0" algn="l">
                <a:lnSpc>
                  <a:spcPct val="142857"/>
                </a:lnSpc>
                <a:spcBef>
                  <a:spcPts val="0"/>
                </a:spcBef>
                <a:spcAft>
                  <a:spcPts val="0"/>
                </a:spcAft>
                <a:buClr>
                  <a:schemeClr val="dk1"/>
                </a:buClr>
                <a:buSzPts val="1100"/>
                <a:buFont typeface="Arial"/>
                <a:buNone/>
              </a:pPr>
              <a:r>
                <a:rPr lang="en" sz="1800">
                  <a:solidFill>
                    <a:srgbClr val="88C6BE"/>
                  </a:solidFill>
                  <a:latin typeface="Consolas"/>
                  <a:ea typeface="Consolas"/>
                  <a:cs typeface="Consolas"/>
                  <a:sym typeface="Consolas"/>
                </a:rPr>
                <a:t>// Water contains:</a:t>
              </a:r>
              <a:br>
                <a:rPr lang="en" sz="1800">
                  <a:solidFill>
                    <a:srgbClr val="88C6BE"/>
                  </a:solidFill>
                  <a:latin typeface="Consolas"/>
                  <a:ea typeface="Consolas"/>
                  <a:cs typeface="Consolas"/>
                  <a:sym typeface="Consolas"/>
                </a:rPr>
              </a:br>
              <a:r>
                <a:rPr lang="en" sz="1800">
                  <a:solidFill>
                    <a:srgbClr val="88C6BE"/>
                  </a:solidFill>
                  <a:latin typeface="Consolas"/>
                  <a:ea typeface="Consolas"/>
                  <a:cs typeface="Consolas"/>
                  <a:sym typeface="Consolas"/>
                </a:rPr>
                <a:t>// 2 Hydrogen Components</a:t>
              </a:r>
              <a:br>
                <a:rPr lang="en" sz="1800">
                  <a:solidFill>
                    <a:srgbClr val="88C6BE"/>
                  </a:solidFill>
                  <a:latin typeface="Consolas"/>
                  <a:ea typeface="Consolas"/>
                  <a:cs typeface="Consolas"/>
                  <a:sym typeface="Consolas"/>
                </a:rPr>
              </a:br>
              <a:r>
                <a:rPr lang="en" sz="1800">
                  <a:solidFill>
                    <a:srgbClr val="88C6BE"/>
                  </a:solidFill>
                  <a:latin typeface="Consolas"/>
                  <a:ea typeface="Consolas"/>
                  <a:cs typeface="Consolas"/>
                  <a:sym typeface="Consolas"/>
                </a:rPr>
                <a:t>// + 1 Oxygen Component</a:t>
              </a:r>
              <a:endParaRPr sz="1800">
                <a:solidFill>
                  <a:srgbClr val="88C6BE"/>
                </a:solidFill>
                <a:latin typeface="Consolas"/>
                <a:ea typeface="Consolas"/>
                <a:cs typeface="Consolas"/>
                <a:sym typeface="Consolas"/>
              </a:endParaRPr>
            </a:p>
          </p:txBody>
        </p:sp>
        <p:sp>
          <p:nvSpPr>
            <p:cNvPr id="608" name="Google Shape;608;p59"/>
            <p:cNvSpPr txBox="1"/>
            <p:nvPr/>
          </p:nvSpPr>
          <p:spPr>
            <a:xfrm>
              <a:off x="4435125" y="1455475"/>
              <a:ext cx="375000" cy="2622600"/>
            </a:xfrm>
            <a:prstGeom prst="rect">
              <a:avLst/>
            </a:prstGeom>
            <a:solidFill>
              <a:srgbClr val="000000"/>
            </a:solidFill>
            <a:ln cap="flat" cmpd="sng" w="28575">
              <a:solidFill>
                <a:srgbClr val="666666"/>
              </a:solidFill>
              <a:prstDash val="solid"/>
              <a:round/>
              <a:headEnd len="sm" w="sm" type="none"/>
              <a:tailEnd len="sm" w="sm" type="none"/>
            </a:ln>
          </p:spPr>
          <p:txBody>
            <a:bodyPr anchorCtr="0" anchor="t" bIns="0" lIns="0" spcFirstLastPara="1" rIns="45700" wrap="square" tIns="0">
              <a:noAutofit/>
            </a:bodyPr>
            <a:lstStyle/>
            <a:p>
              <a:pPr indent="0" lvl="0" marL="0" rtl="0" algn="r">
                <a:lnSpc>
                  <a:spcPct val="142857"/>
                </a:lnSpc>
                <a:spcBef>
                  <a:spcPts val="0"/>
                </a:spcBef>
                <a:spcAft>
                  <a:spcPts val="0"/>
                </a:spcAft>
                <a:buNone/>
              </a:pPr>
              <a:r>
                <a:rPr lang="en" sz="1800">
                  <a:solidFill>
                    <a:srgbClr val="FF9900"/>
                  </a:solidFill>
                  <a:latin typeface="Consolas"/>
                  <a:ea typeface="Consolas"/>
                  <a:cs typeface="Consolas"/>
                  <a:sym typeface="Consolas"/>
                </a:rPr>
                <a:t>1</a:t>
              </a:r>
              <a:br>
                <a:rPr lang="en" sz="1800">
                  <a:solidFill>
                    <a:srgbClr val="FF9900"/>
                  </a:solidFill>
                  <a:latin typeface="Consolas"/>
                  <a:ea typeface="Consolas"/>
                  <a:cs typeface="Consolas"/>
                  <a:sym typeface="Consolas"/>
                </a:rPr>
              </a:br>
              <a:r>
                <a:rPr lang="en" sz="1800">
                  <a:solidFill>
                    <a:srgbClr val="FF9900"/>
                  </a:solidFill>
                  <a:latin typeface="Consolas"/>
                  <a:ea typeface="Consolas"/>
                  <a:cs typeface="Consolas"/>
                  <a:sym typeface="Consolas"/>
                </a:rPr>
                <a:t>2</a:t>
              </a:r>
              <a:br>
                <a:rPr lang="en" sz="1800">
                  <a:solidFill>
                    <a:srgbClr val="FF9900"/>
                  </a:solidFill>
                  <a:latin typeface="Consolas"/>
                  <a:ea typeface="Consolas"/>
                  <a:cs typeface="Consolas"/>
                  <a:sym typeface="Consolas"/>
                </a:rPr>
              </a:br>
              <a:r>
                <a:rPr lang="en" sz="1800">
                  <a:solidFill>
                    <a:srgbClr val="FF9900"/>
                  </a:solidFill>
                  <a:latin typeface="Consolas"/>
                  <a:ea typeface="Consolas"/>
                  <a:cs typeface="Consolas"/>
                  <a:sym typeface="Consolas"/>
                </a:rPr>
                <a:t>3</a:t>
              </a:r>
              <a:br>
                <a:rPr lang="en" sz="1800">
                  <a:solidFill>
                    <a:srgbClr val="FF9900"/>
                  </a:solidFill>
                  <a:latin typeface="Consolas"/>
                  <a:ea typeface="Consolas"/>
                  <a:cs typeface="Consolas"/>
                  <a:sym typeface="Consolas"/>
                </a:rPr>
              </a:br>
              <a:r>
                <a:rPr lang="en" sz="1800">
                  <a:solidFill>
                    <a:srgbClr val="FF9900"/>
                  </a:solidFill>
                  <a:latin typeface="Consolas"/>
                  <a:ea typeface="Consolas"/>
                  <a:cs typeface="Consolas"/>
                  <a:sym typeface="Consolas"/>
                </a:rPr>
                <a:t>4</a:t>
              </a:r>
              <a:br>
                <a:rPr lang="en" sz="1800">
                  <a:solidFill>
                    <a:srgbClr val="FF9900"/>
                  </a:solidFill>
                  <a:latin typeface="Consolas"/>
                  <a:ea typeface="Consolas"/>
                  <a:cs typeface="Consolas"/>
                  <a:sym typeface="Consolas"/>
                </a:rPr>
              </a:br>
              <a:r>
                <a:rPr lang="en" sz="1800">
                  <a:solidFill>
                    <a:srgbClr val="FF9900"/>
                  </a:solidFill>
                  <a:latin typeface="Consolas"/>
                  <a:ea typeface="Consolas"/>
                  <a:cs typeface="Consolas"/>
                  <a:sym typeface="Consolas"/>
                </a:rPr>
                <a:t>5</a:t>
              </a:r>
              <a:br>
                <a:rPr lang="en" sz="1800">
                  <a:solidFill>
                    <a:srgbClr val="FF9900"/>
                  </a:solidFill>
                  <a:latin typeface="Consolas"/>
                  <a:ea typeface="Consolas"/>
                  <a:cs typeface="Consolas"/>
                  <a:sym typeface="Consolas"/>
                </a:rPr>
              </a:br>
              <a:r>
                <a:rPr lang="en" sz="1800">
                  <a:solidFill>
                    <a:srgbClr val="FF9900"/>
                  </a:solidFill>
                  <a:latin typeface="Consolas"/>
                  <a:ea typeface="Consolas"/>
                  <a:cs typeface="Consolas"/>
                  <a:sym typeface="Consolas"/>
                </a:rPr>
                <a:t>6</a:t>
              </a:r>
              <a:endParaRPr sz="1800">
                <a:solidFill>
                  <a:srgbClr val="FF9900"/>
                </a:solidFill>
                <a:latin typeface="Consolas"/>
                <a:ea typeface="Consolas"/>
                <a:cs typeface="Consolas"/>
                <a:sym typeface="Consolas"/>
              </a:endParaRPr>
            </a:p>
            <a:p>
              <a:pPr indent="0" lvl="0" marL="0" rtl="0" algn="r">
                <a:lnSpc>
                  <a:spcPct val="142857"/>
                </a:lnSpc>
                <a:spcBef>
                  <a:spcPts val="0"/>
                </a:spcBef>
                <a:spcAft>
                  <a:spcPts val="0"/>
                </a:spcAft>
                <a:buNone/>
              </a:pPr>
              <a:r>
                <a:rPr lang="en" sz="1800">
                  <a:solidFill>
                    <a:srgbClr val="FF9900"/>
                  </a:solidFill>
                  <a:latin typeface="Consolas"/>
                  <a:ea typeface="Consolas"/>
                  <a:cs typeface="Consolas"/>
                  <a:sym typeface="Consolas"/>
                </a:rPr>
                <a:t>7</a:t>
              </a:r>
              <a:endParaRPr sz="1800">
                <a:solidFill>
                  <a:srgbClr val="FF9900"/>
                </a:solidFill>
                <a:latin typeface="Consolas"/>
                <a:ea typeface="Consolas"/>
                <a:cs typeface="Consolas"/>
                <a:sym typeface="Consolas"/>
              </a:endParaRPr>
            </a:p>
            <a:p>
              <a:pPr indent="0" lvl="0" marL="0" rtl="0" algn="r">
                <a:lnSpc>
                  <a:spcPct val="142857"/>
                </a:lnSpc>
                <a:spcBef>
                  <a:spcPts val="0"/>
                </a:spcBef>
                <a:spcAft>
                  <a:spcPts val="0"/>
                </a:spcAft>
                <a:buNone/>
              </a:pPr>
              <a:r>
                <a:rPr lang="en" sz="1800">
                  <a:solidFill>
                    <a:srgbClr val="FF9900"/>
                  </a:solidFill>
                  <a:latin typeface="Consolas"/>
                  <a:ea typeface="Consolas"/>
                  <a:cs typeface="Consolas"/>
                  <a:sym typeface="Consolas"/>
                </a:rPr>
                <a:t>8</a:t>
              </a:r>
              <a:endParaRPr sz="1800">
                <a:solidFill>
                  <a:srgbClr val="FF9900"/>
                </a:solidFill>
                <a:latin typeface="Consolas"/>
                <a:ea typeface="Consolas"/>
                <a:cs typeface="Consolas"/>
                <a:sym typeface="Consolas"/>
              </a:endParaRPr>
            </a:p>
            <a:p>
              <a:pPr indent="0" lvl="0" marL="0" rtl="0" algn="r">
                <a:lnSpc>
                  <a:spcPct val="142857"/>
                </a:lnSpc>
                <a:spcBef>
                  <a:spcPts val="0"/>
                </a:spcBef>
                <a:spcAft>
                  <a:spcPts val="0"/>
                </a:spcAft>
                <a:buNone/>
              </a:pPr>
              <a:r>
                <a:rPr lang="en" sz="1800">
                  <a:solidFill>
                    <a:srgbClr val="FF9900"/>
                  </a:solidFill>
                  <a:latin typeface="Consolas"/>
                  <a:ea typeface="Consolas"/>
                  <a:cs typeface="Consolas"/>
                  <a:sym typeface="Consolas"/>
                </a:rPr>
                <a:t>9</a:t>
              </a:r>
              <a:endParaRPr sz="1800">
                <a:solidFill>
                  <a:srgbClr val="FF9900"/>
                </a:solidFill>
                <a:latin typeface="Consolas"/>
                <a:ea typeface="Consolas"/>
                <a:cs typeface="Consolas"/>
                <a:sym typeface="Consolas"/>
              </a:endParaRPr>
            </a:p>
            <a:p>
              <a:pPr indent="0" lvl="0" marL="0" rtl="0" algn="r">
                <a:lnSpc>
                  <a:spcPct val="142857"/>
                </a:lnSpc>
                <a:spcBef>
                  <a:spcPts val="0"/>
                </a:spcBef>
                <a:spcAft>
                  <a:spcPts val="0"/>
                </a:spcAft>
                <a:buNone/>
              </a:pPr>
              <a:r>
                <a:rPr lang="en" sz="1800">
                  <a:solidFill>
                    <a:srgbClr val="FF9900"/>
                  </a:solidFill>
                  <a:latin typeface="Consolas"/>
                  <a:ea typeface="Consolas"/>
                  <a:cs typeface="Consolas"/>
                  <a:sym typeface="Consolas"/>
                </a:rPr>
                <a:t>10</a:t>
              </a:r>
              <a:br>
                <a:rPr lang="en" sz="1800">
                  <a:solidFill>
                    <a:srgbClr val="FF9900"/>
                  </a:solidFill>
                  <a:latin typeface="Consolas"/>
                  <a:ea typeface="Consolas"/>
                  <a:cs typeface="Consolas"/>
                  <a:sym typeface="Consolas"/>
                </a:rPr>
              </a:br>
              <a:endParaRPr sz="1800">
                <a:solidFill>
                  <a:srgbClr val="C5A5C5"/>
                </a:solidFill>
                <a:latin typeface="Consolas"/>
                <a:ea typeface="Consolas"/>
                <a:cs typeface="Consolas"/>
                <a:sym typeface="Consolas"/>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612" name="Shape 612"/>
        <p:cNvGrpSpPr/>
        <p:nvPr/>
      </p:nvGrpSpPr>
      <p:grpSpPr>
        <a:xfrm>
          <a:off x="0" y="0"/>
          <a:ext cx="0" cy="0"/>
          <a:chOff x="0" y="0"/>
          <a:chExt cx="0" cy="0"/>
        </a:xfrm>
      </p:grpSpPr>
      <p:sp>
        <p:nvSpPr>
          <p:cNvPr id="613" name="Google Shape;613;p60"/>
          <p:cNvSpPr txBox="1"/>
          <p:nvPr>
            <p:ph type="title"/>
          </p:nvPr>
        </p:nvSpPr>
        <p:spPr>
          <a:xfrm>
            <a:off x="1411200" y="58350"/>
            <a:ext cx="7502400" cy="9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Complex Layouts</a:t>
            </a:r>
            <a:endParaRPr/>
          </a:p>
        </p:txBody>
      </p:sp>
      <p:grpSp>
        <p:nvGrpSpPr>
          <p:cNvPr id="614" name="Google Shape;614;p60"/>
          <p:cNvGrpSpPr/>
          <p:nvPr/>
        </p:nvGrpSpPr>
        <p:grpSpPr>
          <a:xfrm>
            <a:off x="5976117" y="1257302"/>
            <a:ext cx="1629612" cy="3661770"/>
            <a:chOff x="6575775" y="1114775"/>
            <a:chExt cx="1481601" cy="3965100"/>
          </a:xfrm>
        </p:grpSpPr>
        <p:pic>
          <p:nvPicPr>
            <p:cNvPr id="615" name="Google Shape;615;p60"/>
            <p:cNvPicPr preferRelativeResize="0"/>
            <p:nvPr/>
          </p:nvPicPr>
          <p:blipFill rotWithShape="1">
            <a:blip r:embed="rId3">
              <a:alphaModFix/>
            </a:blip>
            <a:srcRect b="2407" l="0" r="84382" t="10057"/>
            <a:stretch/>
          </p:blipFill>
          <p:spPr>
            <a:xfrm>
              <a:off x="6594354" y="1165775"/>
              <a:ext cx="1463022" cy="3856979"/>
            </a:xfrm>
            <a:prstGeom prst="rect">
              <a:avLst/>
            </a:prstGeom>
            <a:noFill/>
            <a:ln>
              <a:noFill/>
            </a:ln>
          </p:spPr>
        </p:pic>
        <p:sp>
          <p:nvSpPr>
            <p:cNvPr id="616" name="Google Shape;616;p60"/>
            <p:cNvSpPr/>
            <p:nvPr/>
          </p:nvSpPr>
          <p:spPr>
            <a:xfrm>
              <a:off x="6575775" y="1114775"/>
              <a:ext cx="1463100" cy="3965100"/>
            </a:xfrm>
            <a:prstGeom prst="rect">
              <a:avLst/>
            </a:prstGeom>
            <a:noFill/>
            <a:ln cap="flat" cmpd="sng" w="28575">
              <a:solidFill>
                <a:srgbClr val="98000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60"/>
            <p:cNvSpPr/>
            <p:nvPr/>
          </p:nvSpPr>
          <p:spPr>
            <a:xfrm>
              <a:off x="6622808" y="1168068"/>
              <a:ext cx="1369200" cy="296100"/>
            </a:xfrm>
            <a:prstGeom prst="rect">
              <a:avLst/>
            </a:prstGeom>
            <a:noFill/>
            <a:ln cap="flat" cmpd="sng" w="28575">
              <a:solidFill>
                <a:srgbClr val="E69138"/>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60"/>
            <p:cNvSpPr/>
            <p:nvPr/>
          </p:nvSpPr>
          <p:spPr>
            <a:xfrm>
              <a:off x="6622813" y="1478771"/>
              <a:ext cx="1369200" cy="296400"/>
            </a:xfrm>
            <a:prstGeom prst="rect">
              <a:avLst/>
            </a:prstGeom>
            <a:noFill/>
            <a:ln cap="flat" cmpd="sng" w="28575">
              <a:solidFill>
                <a:srgbClr val="E69138"/>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60"/>
            <p:cNvSpPr/>
            <p:nvPr/>
          </p:nvSpPr>
          <p:spPr>
            <a:xfrm>
              <a:off x="6622769" y="1792794"/>
              <a:ext cx="1369200" cy="274200"/>
            </a:xfrm>
            <a:prstGeom prst="rect">
              <a:avLst/>
            </a:prstGeom>
            <a:noFill/>
            <a:ln cap="flat" cmpd="sng" w="28575">
              <a:solidFill>
                <a:srgbClr val="E69138"/>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60"/>
            <p:cNvSpPr/>
            <p:nvPr/>
          </p:nvSpPr>
          <p:spPr>
            <a:xfrm>
              <a:off x="6622808" y="2417545"/>
              <a:ext cx="1369200" cy="296100"/>
            </a:xfrm>
            <a:prstGeom prst="rect">
              <a:avLst/>
            </a:prstGeom>
            <a:noFill/>
            <a:ln cap="flat" cmpd="sng" w="28575">
              <a:solidFill>
                <a:srgbClr val="E69138"/>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60"/>
            <p:cNvSpPr/>
            <p:nvPr/>
          </p:nvSpPr>
          <p:spPr>
            <a:xfrm>
              <a:off x="6622808" y="2705627"/>
              <a:ext cx="1369200" cy="296100"/>
            </a:xfrm>
            <a:prstGeom prst="rect">
              <a:avLst/>
            </a:prstGeom>
            <a:noFill/>
            <a:ln cap="flat" cmpd="sng" w="28575">
              <a:solidFill>
                <a:srgbClr val="E69138"/>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60"/>
            <p:cNvSpPr/>
            <p:nvPr/>
          </p:nvSpPr>
          <p:spPr>
            <a:xfrm>
              <a:off x="6622808" y="3001609"/>
              <a:ext cx="1369200" cy="296100"/>
            </a:xfrm>
            <a:prstGeom prst="rect">
              <a:avLst/>
            </a:prstGeom>
            <a:noFill/>
            <a:ln cap="flat" cmpd="sng" w="28575">
              <a:solidFill>
                <a:srgbClr val="E69138"/>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60"/>
            <p:cNvSpPr/>
            <p:nvPr/>
          </p:nvSpPr>
          <p:spPr>
            <a:xfrm>
              <a:off x="6622808" y="3298946"/>
              <a:ext cx="1369200" cy="296100"/>
            </a:xfrm>
            <a:prstGeom prst="rect">
              <a:avLst/>
            </a:prstGeom>
            <a:noFill/>
            <a:ln cap="flat" cmpd="sng" w="28575">
              <a:solidFill>
                <a:srgbClr val="E69138"/>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60"/>
            <p:cNvSpPr/>
            <p:nvPr/>
          </p:nvSpPr>
          <p:spPr>
            <a:xfrm>
              <a:off x="6622808" y="3585674"/>
              <a:ext cx="1369200" cy="296100"/>
            </a:xfrm>
            <a:prstGeom prst="rect">
              <a:avLst/>
            </a:prstGeom>
            <a:noFill/>
            <a:ln cap="flat" cmpd="sng" w="28575">
              <a:solidFill>
                <a:srgbClr val="E69138"/>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60"/>
            <p:cNvSpPr/>
            <p:nvPr/>
          </p:nvSpPr>
          <p:spPr>
            <a:xfrm>
              <a:off x="6622800" y="3892273"/>
              <a:ext cx="1369200" cy="274200"/>
            </a:xfrm>
            <a:prstGeom prst="rect">
              <a:avLst/>
            </a:prstGeom>
            <a:noFill/>
            <a:ln cap="flat" cmpd="sng" w="28575">
              <a:solidFill>
                <a:srgbClr val="E69138"/>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60"/>
            <p:cNvSpPr/>
            <p:nvPr/>
          </p:nvSpPr>
          <p:spPr>
            <a:xfrm>
              <a:off x="6622500" y="4160673"/>
              <a:ext cx="1369200" cy="274200"/>
            </a:xfrm>
            <a:prstGeom prst="rect">
              <a:avLst/>
            </a:prstGeom>
            <a:noFill/>
            <a:ln cap="flat" cmpd="sng" w="28575">
              <a:solidFill>
                <a:srgbClr val="E69138"/>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60"/>
            <p:cNvSpPr/>
            <p:nvPr/>
          </p:nvSpPr>
          <p:spPr>
            <a:xfrm>
              <a:off x="6622800" y="4434875"/>
              <a:ext cx="1368600" cy="296400"/>
            </a:xfrm>
            <a:prstGeom prst="rect">
              <a:avLst/>
            </a:prstGeom>
            <a:noFill/>
            <a:ln cap="flat" cmpd="sng" w="28575">
              <a:solidFill>
                <a:srgbClr val="E69138"/>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60"/>
            <p:cNvSpPr/>
            <p:nvPr/>
          </p:nvSpPr>
          <p:spPr>
            <a:xfrm>
              <a:off x="6610984" y="4728728"/>
              <a:ext cx="1392300" cy="296400"/>
            </a:xfrm>
            <a:prstGeom prst="rect">
              <a:avLst/>
            </a:prstGeom>
            <a:noFill/>
            <a:ln cap="flat" cmpd="sng" w="28575">
              <a:solidFill>
                <a:srgbClr val="E69138"/>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29" name="Google Shape;629;p60"/>
          <p:cNvGrpSpPr/>
          <p:nvPr/>
        </p:nvGrpSpPr>
        <p:grpSpPr>
          <a:xfrm>
            <a:off x="0" y="1035250"/>
            <a:ext cx="4981200" cy="4107778"/>
            <a:chOff x="4435125" y="1455464"/>
            <a:chExt cx="4981200" cy="2622600"/>
          </a:xfrm>
        </p:grpSpPr>
        <p:sp>
          <p:nvSpPr>
            <p:cNvPr id="630" name="Google Shape;630;p60"/>
            <p:cNvSpPr txBox="1"/>
            <p:nvPr/>
          </p:nvSpPr>
          <p:spPr>
            <a:xfrm>
              <a:off x="4809225" y="1455464"/>
              <a:ext cx="4607100" cy="2622600"/>
            </a:xfrm>
            <a:prstGeom prst="rect">
              <a:avLst/>
            </a:prstGeom>
            <a:solidFill>
              <a:srgbClr val="000000"/>
            </a:solidFill>
            <a:ln cap="flat" cmpd="sng" w="28575">
              <a:solidFill>
                <a:srgbClr val="666666"/>
              </a:solidFill>
              <a:prstDash val="solid"/>
              <a:round/>
              <a:headEnd len="sm" w="sm" type="none"/>
              <a:tailEnd len="sm" w="sm" type="none"/>
            </a:ln>
          </p:spPr>
          <p:txBody>
            <a:bodyPr anchorCtr="0" anchor="t" bIns="0" lIns="45700" spcFirstLastPara="1" rIns="91425" wrap="square" tIns="0">
              <a:noAutofit/>
            </a:bodyPr>
            <a:lstStyle/>
            <a:p>
              <a:pPr indent="0" lvl="0" marL="0" rtl="0" algn="l">
                <a:lnSpc>
                  <a:spcPct val="142857"/>
                </a:lnSpc>
                <a:spcBef>
                  <a:spcPts val="0"/>
                </a:spcBef>
                <a:spcAft>
                  <a:spcPts val="0"/>
                </a:spcAft>
                <a:buNone/>
              </a:pPr>
              <a:r>
                <a:rPr lang="en" sz="1800">
                  <a:solidFill>
                    <a:srgbClr val="88C6BE"/>
                  </a:solidFill>
                  <a:latin typeface="Consolas"/>
                  <a:ea typeface="Consolas"/>
                  <a:cs typeface="Consolas"/>
                  <a:sym typeface="Consolas"/>
                </a:rPr>
                <a:t>&lt;</a:t>
              </a:r>
              <a:r>
                <a:rPr lang="en" sz="1800">
                  <a:solidFill>
                    <a:srgbClr val="FC929E"/>
                  </a:solidFill>
                  <a:latin typeface="Consolas"/>
                  <a:ea typeface="Consolas"/>
                  <a:cs typeface="Consolas"/>
                  <a:sym typeface="Consolas"/>
                </a:rPr>
                <a:t>Menu</a:t>
              </a:r>
              <a:r>
                <a:rPr lang="en" sz="1800">
                  <a:solidFill>
                    <a:srgbClr val="88C6BE"/>
                  </a:solidFill>
                  <a:latin typeface="Consolas"/>
                  <a:ea typeface="Consolas"/>
                  <a:cs typeface="Consolas"/>
                  <a:sym typeface="Consolas"/>
                </a:rPr>
                <a:t>&gt;</a:t>
              </a:r>
              <a:br>
                <a:rPr lang="en" sz="1800">
                  <a:solidFill>
                    <a:srgbClr val="8DC891"/>
                  </a:solidFill>
                  <a:latin typeface="Consolas"/>
                  <a:ea typeface="Consolas"/>
                  <a:cs typeface="Consolas"/>
                  <a:sym typeface="Consolas"/>
                </a:rPr>
              </a:br>
              <a:r>
                <a:rPr lang="en" sz="1800">
                  <a:solidFill>
                    <a:srgbClr val="8DC891"/>
                  </a:solidFill>
                  <a:latin typeface="Consolas"/>
                  <a:ea typeface="Consolas"/>
                  <a:cs typeface="Consolas"/>
                  <a:sym typeface="Consolas"/>
                </a:rPr>
                <a:t>  </a:t>
              </a:r>
              <a:r>
                <a:rPr lang="en" sz="1800">
                  <a:solidFill>
                    <a:srgbClr val="88C6BE"/>
                  </a:solidFill>
                  <a:latin typeface="Consolas"/>
                  <a:ea typeface="Consolas"/>
                  <a:cs typeface="Consolas"/>
                  <a:sym typeface="Consolas"/>
                </a:rPr>
                <a:t>&lt;</a:t>
              </a:r>
              <a:r>
                <a:rPr lang="en" sz="1800">
                  <a:solidFill>
                    <a:srgbClr val="FC929E"/>
                  </a:solidFill>
                  <a:latin typeface="Consolas"/>
                  <a:ea typeface="Consolas"/>
                  <a:cs typeface="Consolas"/>
                  <a:sym typeface="Consolas"/>
                </a:rPr>
                <a:t>MenuItems </a:t>
              </a:r>
              <a:r>
                <a:rPr lang="en" sz="1800">
                  <a:solidFill>
                    <a:srgbClr val="C5A5C5"/>
                  </a:solidFill>
                  <a:latin typeface="Consolas"/>
                  <a:ea typeface="Consolas"/>
                  <a:cs typeface="Consolas"/>
                  <a:sym typeface="Consolas"/>
                </a:rPr>
                <a:t>items</a:t>
              </a:r>
              <a:r>
                <a:rPr lang="en" sz="1800">
                  <a:solidFill>
                    <a:srgbClr val="88C6BE"/>
                  </a:solidFill>
                  <a:latin typeface="Consolas"/>
                  <a:ea typeface="Consolas"/>
                  <a:cs typeface="Consolas"/>
                  <a:sym typeface="Consolas"/>
                </a:rPr>
                <a:t>=</a:t>
              </a:r>
              <a:r>
                <a:rPr lang="en" sz="1800">
                  <a:solidFill>
                    <a:srgbClr val="FC929E"/>
                  </a:solidFill>
                  <a:latin typeface="Consolas"/>
                  <a:ea typeface="Consolas"/>
                  <a:cs typeface="Consolas"/>
                  <a:sym typeface="Consolas"/>
                </a:rPr>
                <a:t>{</a:t>
              </a:r>
              <a:r>
                <a:rPr lang="en" sz="1800">
                  <a:solidFill>
                    <a:schemeClr val="lt1"/>
                  </a:solidFill>
                  <a:latin typeface="Consolas"/>
                  <a:ea typeface="Consolas"/>
                  <a:cs typeface="Consolas"/>
                  <a:sym typeface="Consolas"/>
                </a:rPr>
                <a:t>[</a:t>
              </a:r>
              <a:r>
                <a:rPr lang="en" sz="1800">
                  <a:solidFill>
                    <a:srgbClr val="FC929E"/>
                  </a:solidFill>
                  <a:latin typeface="Consolas"/>
                  <a:ea typeface="Consolas"/>
                  <a:cs typeface="Consolas"/>
                  <a:sym typeface="Consolas"/>
                </a:rPr>
                <a:t>...</a:t>
              </a:r>
              <a:r>
                <a:rPr lang="en" sz="1800">
                  <a:solidFill>
                    <a:schemeClr val="lt1"/>
                  </a:solidFill>
                  <a:latin typeface="Consolas"/>
                  <a:ea typeface="Consolas"/>
                  <a:cs typeface="Consolas"/>
                  <a:sym typeface="Consolas"/>
                </a:rPr>
                <a:t>]</a:t>
              </a:r>
              <a:r>
                <a:rPr lang="en" sz="1800">
                  <a:solidFill>
                    <a:srgbClr val="FC929E"/>
                  </a:solidFill>
                  <a:latin typeface="Consolas"/>
                  <a:ea typeface="Consolas"/>
                  <a:cs typeface="Consolas"/>
                  <a:sym typeface="Consolas"/>
                </a:rPr>
                <a:t>} </a:t>
              </a:r>
              <a:r>
                <a:rPr lang="en" sz="1800">
                  <a:solidFill>
                    <a:srgbClr val="88C6BE"/>
                  </a:solidFill>
                  <a:latin typeface="Consolas"/>
                  <a:ea typeface="Consolas"/>
                  <a:cs typeface="Consolas"/>
                  <a:sym typeface="Consolas"/>
                </a:rPr>
                <a:t>/&gt;</a:t>
              </a:r>
              <a:endParaRPr sz="1800">
                <a:solidFill>
                  <a:srgbClr val="88C6BE"/>
                </a:solidFill>
                <a:latin typeface="Consolas"/>
                <a:ea typeface="Consolas"/>
                <a:cs typeface="Consolas"/>
                <a:sym typeface="Consolas"/>
              </a:endParaRPr>
            </a:p>
            <a:p>
              <a:pPr indent="0" lvl="0" marL="0" rtl="0" algn="l">
                <a:lnSpc>
                  <a:spcPct val="142857"/>
                </a:lnSpc>
                <a:spcBef>
                  <a:spcPts val="0"/>
                </a:spcBef>
                <a:spcAft>
                  <a:spcPts val="0"/>
                </a:spcAft>
                <a:buClr>
                  <a:schemeClr val="dk1"/>
                </a:buClr>
                <a:buSzPts val="1100"/>
                <a:buFont typeface="Arial"/>
                <a:buNone/>
              </a:pPr>
              <a:r>
                <a:rPr lang="en" sz="1800">
                  <a:solidFill>
                    <a:srgbClr val="8DC891"/>
                  </a:solidFill>
                  <a:latin typeface="Consolas"/>
                  <a:ea typeface="Consolas"/>
                  <a:cs typeface="Consolas"/>
                  <a:sym typeface="Consolas"/>
                </a:rPr>
                <a:t>  </a:t>
              </a:r>
              <a:r>
                <a:rPr lang="en" sz="1800">
                  <a:solidFill>
                    <a:srgbClr val="88C6BE"/>
                  </a:solidFill>
                  <a:latin typeface="Consolas"/>
                  <a:ea typeface="Consolas"/>
                  <a:cs typeface="Consolas"/>
                  <a:sym typeface="Consolas"/>
                </a:rPr>
                <a:t>&lt;</a:t>
              </a:r>
              <a:r>
                <a:rPr lang="en" sz="1800">
                  <a:solidFill>
                    <a:srgbClr val="FC929E"/>
                  </a:solidFill>
                  <a:latin typeface="Consolas"/>
                  <a:ea typeface="Consolas"/>
                  <a:cs typeface="Consolas"/>
                  <a:sym typeface="Consolas"/>
                </a:rPr>
                <a:t>Header </a:t>
              </a:r>
              <a:r>
                <a:rPr lang="en" sz="1800">
                  <a:solidFill>
                    <a:srgbClr val="C5A5C5"/>
                  </a:solidFill>
                  <a:latin typeface="Consolas"/>
                  <a:ea typeface="Consolas"/>
                  <a:cs typeface="Consolas"/>
                  <a:sym typeface="Consolas"/>
                </a:rPr>
                <a:t>text</a:t>
              </a:r>
              <a:r>
                <a:rPr lang="en" sz="1800">
                  <a:solidFill>
                    <a:srgbClr val="88C6BE"/>
                  </a:solidFill>
                  <a:latin typeface="Consolas"/>
                  <a:ea typeface="Consolas"/>
                  <a:cs typeface="Consolas"/>
                  <a:sym typeface="Consolas"/>
                </a:rPr>
                <a:t>=</a:t>
              </a:r>
              <a:r>
                <a:rPr lang="en" sz="1800">
                  <a:solidFill>
                    <a:srgbClr val="FC929E"/>
                  </a:solidFill>
                  <a:latin typeface="Consolas"/>
                  <a:ea typeface="Consolas"/>
                  <a:cs typeface="Consolas"/>
                  <a:sym typeface="Consolas"/>
                </a:rPr>
                <a:t>'</a:t>
              </a:r>
              <a:r>
                <a:rPr lang="en" sz="1800">
                  <a:solidFill>
                    <a:srgbClr val="FFFFFF"/>
                  </a:solidFill>
                  <a:latin typeface="Consolas"/>
                  <a:ea typeface="Consolas"/>
                  <a:cs typeface="Consolas"/>
                  <a:sym typeface="Consolas"/>
                </a:rPr>
                <a:t>BEST OF YOUTUBE</a:t>
              </a:r>
              <a:r>
                <a:rPr lang="en" sz="1800">
                  <a:solidFill>
                    <a:srgbClr val="FC929E"/>
                  </a:solidFill>
                  <a:latin typeface="Consolas"/>
                  <a:ea typeface="Consolas"/>
                  <a:cs typeface="Consolas"/>
                  <a:sym typeface="Consolas"/>
                </a:rPr>
                <a:t>' </a:t>
              </a:r>
              <a:r>
                <a:rPr lang="en" sz="1800">
                  <a:solidFill>
                    <a:srgbClr val="88C6BE"/>
                  </a:solidFill>
                  <a:latin typeface="Consolas"/>
                  <a:ea typeface="Consolas"/>
                  <a:cs typeface="Consolas"/>
                  <a:sym typeface="Consolas"/>
                </a:rPr>
                <a:t>/&gt;</a:t>
              </a:r>
              <a:endParaRPr sz="1800">
                <a:solidFill>
                  <a:srgbClr val="88C6BE"/>
                </a:solidFill>
                <a:latin typeface="Consolas"/>
                <a:ea typeface="Consolas"/>
                <a:cs typeface="Consolas"/>
                <a:sym typeface="Consolas"/>
              </a:endParaRPr>
            </a:p>
            <a:p>
              <a:pPr indent="0" lvl="0" marL="0" rtl="0" algn="l">
                <a:lnSpc>
                  <a:spcPct val="142857"/>
                </a:lnSpc>
                <a:spcBef>
                  <a:spcPts val="0"/>
                </a:spcBef>
                <a:spcAft>
                  <a:spcPts val="0"/>
                </a:spcAft>
                <a:buNone/>
              </a:pPr>
              <a:r>
                <a:rPr lang="en" sz="1800">
                  <a:solidFill>
                    <a:srgbClr val="88C6BE"/>
                  </a:solidFill>
                  <a:latin typeface="Consolas"/>
                  <a:ea typeface="Consolas"/>
                  <a:cs typeface="Consolas"/>
                  <a:sym typeface="Consolas"/>
                </a:rPr>
                <a:t>  </a:t>
              </a:r>
              <a:r>
                <a:rPr lang="en" sz="1800">
                  <a:solidFill>
                    <a:srgbClr val="88C6BE"/>
                  </a:solidFill>
                  <a:latin typeface="Consolas"/>
                  <a:ea typeface="Consolas"/>
                  <a:cs typeface="Consolas"/>
                  <a:sym typeface="Consolas"/>
                </a:rPr>
                <a:t>&lt;</a:t>
              </a:r>
              <a:r>
                <a:rPr lang="en" sz="1800">
                  <a:solidFill>
                    <a:srgbClr val="FC929E"/>
                  </a:solidFill>
                  <a:latin typeface="Consolas"/>
                  <a:ea typeface="Consolas"/>
                  <a:cs typeface="Consolas"/>
                  <a:sym typeface="Consolas"/>
                </a:rPr>
                <a:t>MenuItems </a:t>
              </a:r>
              <a:r>
                <a:rPr lang="en" sz="1800">
                  <a:solidFill>
                    <a:srgbClr val="C5A5C5"/>
                  </a:solidFill>
                  <a:latin typeface="Consolas"/>
                  <a:ea typeface="Consolas"/>
                  <a:cs typeface="Consolas"/>
                  <a:sym typeface="Consolas"/>
                </a:rPr>
                <a:t>items</a:t>
              </a:r>
              <a:r>
                <a:rPr lang="en" sz="1800">
                  <a:solidFill>
                    <a:srgbClr val="88C6BE"/>
                  </a:solidFill>
                  <a:latin typeface="Consolas"/>
                  <a:ea typeface="Consolas"/>
                  <a:cs typeface="Consolas"/>
                  <a:sym typeface="Consolas"/>
                </a:rPr>
                <a:t>=</a:t>
              </a:r>
              <a:r>
                <a:rPr lang="en" sz="1800">
                  <a:solidFill>
                    <a:srgbClr val="FC929E"/>
                  </a:solidFill>
                  <a:latin typeface="Consolas"/>
                  <a:ea typeface="Consolas"/>
                  <a:cs typeface="Consolas"/>
                  <a:sym typeface="Consolas"/>
                </a:rPr>
                <a:t>{</a:t>
              </a:r>
              <a:r>
                <a:rPr lang="en" sz="1800">
                  <a:solidFill>
                    <a:schemeClr val="lt1"/>
                  </a:solidFill>
                  <a:latin typeface="Consolas"/>
                  <a:ea typeface="Consolas"/>
                  <a:cs typeface="Consolas"/>
                  <a:sym typeface="Consolas"/>
                </a:rPr>
                <a:t>[</a:t>
              </a:r>
              <a:r>
                <a:rPr lang="en" sz="1800">
                  <a:solidFill>
                    <a:srgbClr val="FC929E"/>
                  </a:solidFill>
                  <a:latin typeface="Consolas"/>
                  <a:ea typeface="Consolas"/>
                  <a:cs typeface="Consolas"/>
                  <a:sym typeface="Consolas"/>
                </a:rPr>
                <a:t>...</a:t>
              </a:r>
              <a:r>
                <a:rPr lang="en" sz="1800">
                  <a:solidFill>
                    <a:schemeClr val="lt1"/>
                  </a:solidFill>
                  <a:latin typeface="Consolas"/>
                  <a:ea typeface="Consolas"/>
                  <a:cs typeface="Consolas"/>
                  <a:sym typeface="Consolas"/>
                </a:rPr>
                <a:t>]</a:t>
              </a:r>
              <a:r>
                <a:rPr lang="en" sz="1800">
                  <a:solidFill>
                    <a:srgbClr val="FC929E"/>
                  </a:solidFill>
                  <a:latin typeface="Consolas"/>
                  <a:ea typeface="Consolas"/>
                  <a:cs typeface="Consolas"/>
                  <a:sym typeface="Consolas"/>
                </a:rPr>
                <a:t>} </a:t>
              </a:r>
              <a:r>
                <a:rPr lang="en" sz="1800">
                  <a:solidFill>
                    <a:srgbClr val="88C6BE"/>
                  </a:solidFill>
                  <a:latin typeface="Consolas"/>
                  <a:ea typeface="Consolas"/>
                  <a:cs typeface="Consolas"/>
                  <a:sym typeface="Consolas"/>
                </a:rPr>
                <a:t>/&gt;</a:t>
              </a:r>
              <a:br>
                <a:rPr lang="en" sz="1800">
                  <a:solidFill>
                    <a:srgbClr val="88C6BE"/>
                  </a:solidFill>
                  <a:latin typeface="Consolas"/>
                  <a:ea typeface="Consolas"/>
                  <a:cs typeface="Consolas"/>
                  <a:sym typeface="Consolas"/>
                </a:rPr>
              </a:br>
              <a:r>
                <a:rPr lang="en" sz="1800">
                  <a:solidFill>
                    <a:srgbClr val="88C6BE"/>
                  </a:solidFill>
                  <a:latin typeface="Consolas"/>
                  <a:ea typeface="Consolas"/>
                  <a:cs typeface="Consolas"/>
                  <a:sym typeface="Consolas"/>
                </a:rPr>
                <a:t>&lt;/</a:t>
              </a:r>
              <a:r>
                <a:rPr lang="en" sz="1800">
                  <a:solidFill>
                    <a:srgbClr val="FC929E"/>
                  </a:solidFill>
                  <a:latin typeface="Consolas"/>
                  <a:ea typeface="Consolas"/>
                  <a:cs typeface="Consolas"/>
                  <a:sym typeface="Consolas"/>
                </a:rPr>
                <a:t>Menu</a:t>
              </a:r>
              <a:r>
                <a:rPr lang="en" sz="1800">
                  <a:solidFill>
                    <a:srgbClr val="88C6BE"/>
                  </a:solidFill>
                  <a:latin typeface="Consolas"/>
                  <a:ea typeface="Consolas"/>
                  <a:cs typeface="Consolas"/>
                  <a:sym typeface="Consolas"/>
                </a:rPr>
                <a:t>&gt;</a:t>
              </a:r>
              <a:endParaRPr sz="1800">
                <a:solidFill>
                  <a:srgbClr val="88C6BE"/>
                </a:solidFill>
                <a:latin typeface="Consolas"/>
                <a:ea typeface="Consolas"/>
                <a:cs typeface="Consolas"/>
                <a:sym typeface="Consolas"/>
              </a:endParaRPr>
            </a:p>
          </p:txBody>
        </p:sp>
        <p:sp>
          <p:nvSpPr>
            <p:cNvPr id="631" name="Google Shape;631;p60"/>
            <p:cNvSpPr txBox="1"/>
            <p:nvPr/>
          </p:nvSpPr>
          <p:spPr>
            <a:xfrm>
              <a:off x="4435125" y="1455464"/>
              <a:ext cx="374100" cy="2622600"/>
            </a:xfrm>
            <a:prstGeom prst="rect">
              <a:avLst/>
            </a:prstGeom>
            <a:solidFill>
              <a:srgbClr val="000000"/>
            </a:solidFill>
            <a:ln cap="flat" cmpd="sng" w="28575">
              <a:solidFill>
                <a:srgbClr val="666666"/>
              </a:solidFill>
              <a:prstDash val="solid"/>
              <a:round/>
              <a:headEnd len="sm" w="sm" type="none"/>
              <a:tailEnd len="sm" w="sm" type="none"/>
            </a:ln>
          </p:spPr>
          <p:txBody>
            <a:bodyPr anchorCtr="0" anchor="t" bIns="0" lIns="0" spcFirstLastPara="1" rIns="45700" wrap="square" tIns="0">
              <a:noAutofit/>
            </a:bodyPr>
            <a:lstStyle/>
            <a:p>
              <a:pPr indent="0" lvl="0" marL="0" rtl="0" algn="r">
                <a:lnSpc>
                  <a:spcPct val="142857"/>
                </a:lnSpc>
                <a:spcBef>
                  <a:spcPts val="0"/>
                </a:spcBef>
                <a:spcAft>
                  <a:spcPts val="0"/>
                </a:spcAft>
                <a:buNone/>
              </a:pPr>
              <a:r>
                <a:rPr lang="en" sz="1800">
                  <a:solidFill>
                    <a:srgbClr val="FF9900"/>
                  </a:solidFill>
                  <a:latin typeface="Consolas"/>
                  <a:ea typeface="Consolas"/>
                  <a:cs typeface="Consolas"/>
                  <a:sym typeface="Consolas"/>
                </a:rPr>
                <a:t>1</a:t>
              </a:r>
              <a:br>
                <a:rPr lang="en" sz="1800">
                  <a:solidFill>
                    <a:srgbClr val="FF9900"/>
                  </a:solidFill>
                  <a:latin typeface="Consolas"/>
                  <a:ea typeface="Consolas"/>
                  <a:cs typeface="Consolas"/>
                  <a:sym typeface="Consolas"/>
                </a:rPr>
              </a:br>
              <a:r>
                <a:rPr lang="en" sz="1800">
                  <a:solidFill>
                    <a:srgbClr val="FF9900"/>
                  </a:solidFill>
                  <a:latin typeface="Consolas"/>
                  <a:ea typeface="Consolas"/>
                  <a:cs typeface="Consolas"/>
                  <a:sym typeface="Consolas"/>
                </a:rPr>
                <a:t>2</a:t>
              </a:r>
              <a:br>
                <a:rPr lang="en" sz="1800">
                  <a:solidFill>
                    <a:srgbClr val="FF9900"/>
                  </a:solidFill>
                  <a:latin typeface="Consolas"/>
                  <a:ea typeface="Consolas"/>
                  <a:cs typeface="Consolas"/>
                  <a:sym typeface="Consolas"/>
                </a:rPr>
              </a:br>
              <a:r>
                <a:rPr lang="en" sz="1800">
                  <a:solidFill>
                    <a:srgbClr val="FF9900"/>
                  </a:solidFill>
                  <a:latin typeface="Consolas"/>
                  <a:ea typeface="Consolas"/>
                  <a:cs typeface="Consolas"/>
                  <a:sym typeface="Consolas"/>
                </a:rPr>
                <a:t>3</a:t>
              </a:r>
              <a:br>
                <a:rPr lang="en" sz="1800">
                  <a:solidFill>
                    <a:srgbClr val="FF9900"/>
                  </a:solidFill>
                  <a:latin typeface="Consolas"/>
                  <a:ea typeface="Consolas"/>
                  <a:cs typeface="Consolas"/>
                  <a:sym typeface="Consolas"/>
                </a:rPr>
              </a:br>
              <a:r>
                <a:rPr lang="en" sz="1800">
                  <a:solidFill>
                    <a:srgbClr val="FF9900"/>
                  </a:solidFill>
                  <a:latin typeface="Consolas"/>
                  <a:ea typeface="Consolas"/>
                  <a:cs typeface="Consolas"/>
                  <a:sym typeface="Consolas"/>
                </a:rPr>
                <a:t>4</a:t>
              </a:r>
              <a:br>
                <a:rPr lang="en" sz="1800">
                  <a:solidFill>
                    <a:srgbClr val="FF9900"/>
                  </a:solidFill>
                  <a:latin typeface="Consolas"/>
                  <a:ea typeface="Consolas"/>
                  <a:cs typeface="Consolas"/>
                  <a:sym typeface="Consolas"/>
                </a:rPr>
              </a:br>
              <a:r>
                <a:rPr lang="en" sz="1800">
                  <a:solidFill>
                    <a:srgbClr val="FF9900"/>
                  </a:solidFill>
                  <a:latin typeface="Consolas"/>
                  <a:ea typeface="Consolas"/>
                  <a:cs typeface="Consolas"/>
                  <a:sym typeface="Consolas"/>
                </a:rPr>
                <a:t>5</a:t>
              </a:r>
              <a:br>
                <a:rPr lang="en" sz="1800">
                  <a:solidFill>
                    <a:srgbClr val="FF9900"/>
                  </a:solidFill>
                  <a:latin typeface="Consolas"/>
                  <a:ea typeface="Consolas"/>
                  <a:cs typeface="Consolas"/>
                  <a:sym typeface="Consolas"/>
                </a:rPr>
              </a:br>
              <a:r>
                <a:rPr lang="en" sz="1800">
                  <a:solidFill>
                    <a:srgbClr val="FF9900"/>
                  </a:solidFill>
                  <a:latin typeface="Consolas"/>
                  <a:ea typeface="Consolas"/>
                  <a:cs typeface="Consolas"/>
                  <a:sym typeface="Consolas"/>
                </a:rPr>
                <a:t>6</a:t>
              </a:r>
              <a:endParaRPr sz="1800">
                <a:solidFill>
                  <a:srgbClr val="FF9900"/>
                </a:solidFill>
                <a:latin typeface="Consolas"/>
                <a:ea typeface="Consolas"/>
                <a:cs typeface="Consolas"/>
                <a:sym typeface="Consolas"/>
              </a:endParaRPr>
            </a:p>
            <a:p>
              <a:pPr indent="0" lvl="0" marL="0" rtl="0" algn="r">
                <a:lnSpc>
                  <a:spcPct val="142857"/>
                </a:lnSpc>
                <a:spcBef>
                  <a:spcPts val="0"/>
                </a:spcBef>
                <a:spcAft>
                  <a:spcPts val="0"/>
                </a:spcAft>
                <a:buNone/>
              </a:pPr>
              <a:r>
                <a:rPr lang="en" sz="1800">
                  <a:solidFill>
                    <a:srgbClr val="FF9900"/>
                  </a:solidFill>
                  <a:latin typeface="Consolas"/>
                  <a:ea typeface="Consolas"/>
                  <a:cs typeface="Consolas"/>
                  <a:sym typeface="Consolas"/>
                </a:rPr>
                <a:t>7</a:t>
              </a:r>
              <a:endParaRPr sz="1800">
                <a:solidFill>
                  <a:srgbClr val="FF9900"/>
                </a:solidFill>
                <a:latin typeface="Consolas"/>
                <a:ea typeface="Consolas"/>
                <a:cs typeface="Consolas"/>
                <a:sym typeface="Consolas"/>
              </a:endParaRPr>
            </a:p>
            <a:p>
              <a:pPr indent="0" lvl="0" marL="0" rtl="0" algn="r">
                <a:lnSpc>
                  <a:spcPct val="142857"/>
                </a:lnSpc>
                <a:spcBef>
                  <a:spcPts val="0"/>
                </a:spcBef>
                <a:spcAft>
                  <a:spcPts val="0"/>
                </a:spcAft>
                <a:buNone/>
              </a:pPr>
              <a:r>
                <a:rPr lang="en" sz="1800">
                  <a:solidFill>
                    <a:srgbClr val="FF9900"/>
                  </a:solidFill>
                  <a:latin typeface="Consolas"/>
                  <a:ea typeface="Consolas"/>
                  <a:cs typeface="Consolas"/>
                  <a:sym typeface="Consolas"/>
                </a:rPr>
                <a:t>8</a:t>
              </a:r>
              <a:endParaRPr sz="1800">
                <a:solidFill>
                  <a:srgbClr val="FF9900"/>
                </a:solidFill>
                <a:latin typeface="Consolas"/>
                <a:ea typeface="Consolas"/>
                <a:cs typeface="Consolas"/>
                <a:sym typeface="Consolas"/>
              </a:endParaRPr>
            </a:p>
            <a:p>
              <a:pPr indent="0" lvl="0" marL="0" rtl="0" algn="r">
                <a:lnSpc>
                  <a:spcPct val="142857"/>
                </a:lnSpc>
                <a:spcBef>
                  <a:spcPts val="0"/>
                </a:spcBef>
                <a:spcAft>
                  <a:spcPts val="0"/>
                </a:spcAft>
                <a:buNone/>
              </a:pPr>
              <a:r>
                <a:rPr lang="en" sz="1800">
                  <a:solidFill>
                    <a:srgbClr val="FF9900"/>
                  </a:solidFill>
                  <a:latin typeface="Consolas"/>
                  <a:ea typeface="Consolas"/>
                  <a:cs typeface="Consolas"/>
                  <a:sym typeface="Consolas"/>
                </a:rPr>
                <a:t>9</a:t>
              </a:r>
              <a:endParaRPr sz="1800">
                <a:solidFill>
                  <a:srgbClr val="FF9900"/>
                </a:solidFill>
                <a:latin typeface="Consolas"/>
                <a:ea typeface="Consolas"/>
                <a:cs typeface="Consolas"/>
                <a:sym typeface="Consolas"/>
              </a:endParaRPr>
            </a:p>
            <a:p>
              <a:pPr indent="0" lvl="0" marL="0" rtl="0" algn="r">
                <a:lnSpc>
                  <a:spcPct val="142857"/>
                </a:lnSpc>
                <a:spcBef>
                  <a:spcPts val="0"/>
                </a:spcBef>
                <a:spcAft>
                  <a:spcPts val="0"/>
                </a:spcAft>
                <a:buNone/>
              </a:pPr>
              <a:r>
                <a:rPr lang="en" sz="1800">
                  <a:solidFill>
                    <a:srgbClr val="FF9900"/>
                  </a:solidFill>
                  <a:latin typeface="Consolas"/>
                  <a:ea typeface="Consolas"/>
                  <a:cs typeface="Consolas"/>
                  <a:sym typeface="Consolas"/>
                </a:rPr>
                <a:t>10</a:t>
              </a:r>
              <a:endParaRPr sz="1800">
                <a:solidFill>
                  <a:srgbClr val="FF9900"/>
                </a:solidFill>
                <a:latin typeface="Consolas"/>
                <a:ea typeface="Consolas"/>
                <a:cs typeface="Consolas"/>
                <a:sym typeface="Consolas"/>
              </a:endParaRPr>
            </a:p>
            <a:p>
              <a:pPr indent="0" lvl="0" marL="0" rtl="0" algn="r">
                <a:lnSpc>
                  <a:spcPct val="142857"/>
                </a:lnSpc>
                <a:spcBef>
                  <a:spcPts val="0"/>
                </a:spcBef>
                <a:spcAft>
                  <a:spcPts val="0"/>
                </a:spcAft>
                <a:buNone/>
              </a:pPr>
              <a:br>
                <a:rPr lang="en" sz="1600">
                  <a:solidFill>
                    <a:srgbClr val="FF9900"/>
                  </a:solidFill>
                  <a:latin typeface="Consolas"/>
                  <a:ea typeface="Consolas"/>
                  <a:cs typeface="Consolas"/>
                  <a:sym typeface="Consolas"/>
                </a:rPr>
              </a:br>
              <a:endParaRPr sz="1600">
                <a:solidFill>
                  <a:srgbClr val="C5A5C5"/>
                </a:solidFill>
                <a:latin typeface="Consolas"/>
                <a:ea typeface="Consolas"/>
                <a:cs typeface="Consolas"/>
                <a:sym typeface="Consolas"/>
              </a:endParaRPr>
            </a:p>
          </p:txBody>
        </p:sp>
      </p:grpSp>
      <p:cxnSp>
        <p:nvCxnSpPr>
          <p:cNvPr id="632" name="Google Shape;632;p60"/>
          <p:cNvCxnSpPr/>
          <p:nvPr/>
        </p:nvCxnSpPr>
        <p:spPr>
          <a:xfrm flipH="1" rot="10800000">
            <a:off x="3753550" y="1739700"/>
            <a:ext cx="2137800" cy="642000"/>
          </a:xfrm>
          <a:prstGeom prst="straightConnector1">
            <a:avLst/>
          </a:prstGeom>
          <a:noFill/>
          <a:ln cap="flat" cmpd="sng" w="28575">
            <a:solidFill>
              <a:srgbClr val="17D3FF"/>
            </a:solidFill>
            <a:prstDash val="solid"/>
            <a:round/>
            <a:headEnd len="med" w="med" type="none"/>
            <a:tailEnd len="med" w="med" type="triangle"/>
          </a:ln>
        </p:spPr>
      </p:cxnSp>
      <p:cxnSp>
        <p:nvCxnSpPr>
          <p:cNvPr id="633" name="Google Shape;633;p60"/>
          <p:cNvCxnSpPr/>
          <p:nvPr/>
        </p:nvCxnSpPr>
        <p:spPr>
          <a:xfrm flipH="1" rot="10800000">
            <a:off x="4374450" y="2395925"/>
            <a:ext cx="1545300" cy="331500"/>
          </a:xfrm>
          <a:prstGeom prst="straightConnector1">
            <a:avLst/>
          </a:prstGeom>
          <a:noFill/>
          <a:ln cap="flat" cmpd="sng" w="28575">
            <a:solidFill>
              <a:srgbClr val="17D3FF"/>
            </a:solidFill>
            <a:prstDash val="solid"/>
            <a:round/>
            <a:headEnd len="med" w="med" type="none"/>
            <a:tailEnd len="med" w="med" type="triangle"/>
          </a:ln>
        </p:spPr>
      </p:cxnSp>
      <p:cxnSp>
        <p:nvCxnSpPr>
          <p:cNvPr id="634" name="Google Shape;634;p60"/>
          <p:cNvCxnSpPr/>
          <p:nvPr/>
        </p:nvCxnSpPr>
        <p:spPr>
          <a:xfrm>
            <a:off x="3788825" y="3129575"/>
            <a:ext cx="2095500" cy="416400"/>
          </a:xfrm>
          <a:prstGeom prst="straightConnector1">
            <a:avLst/>
          </a:prstGeom>
          <a:noFill/>
          <a:ln cap="flat" cmpd="sng" w="28575">
            <a:solidFill>
              <a:srgbClr val="17D3FF"/>
            </a:solidFill>
            <a:prstDash val="solid"/>
            <a:round/>
            <a:headEnd len="med" w="med" type="none"/>
            <a:tailEnd len="med" w="med" type="triangle"/>
          </a:ln>
        </p:spPr>
      </p:cxn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638" name="Shape 638"/>
        <p:cNvGrpSpPr/>
        <p:nvPr/>
      </p:nvGrpSpPr>
      <p:grpSpPr>
        <a:xfrm>
          <a:off x="0" y="0"/>
          <a:ext cx="0" cy="0"/>
          <a:chOff x="0" y="0"/>
          <a:chExt cx="0" cy="0"/>
        </a:xfrm>
      </p:grpSpPr>
      <p:sp>
        <p:nvSpPr>
          <p:cNvPr id="639" name="Google Shape;639;p61"/>
          <p:cNvSpPr txBox="1"/>
          <p:nvPr>
            <p:ph type="title"/>
          </p:nvPr>
        </p:nvSpPr>
        <p:spPr>
          <a:xfrm>
            <a:off x="1411200" y="58350"/>
            <a:ext cx="7502400" cy="9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Complex Layouts</a:t>
            </a:r>
            <a:endParaRPr/>
          </a:p>
        </p:txBody>
      </p:sp>
      <p:grpSp>
        <p:nvGrpSpPr>
          <p:cNvPr id="640" name="Google Shape;640;p61"/>
          <p:cNvGrpSpPr/>
          <p:nvPr/>
        </p:nvGrpSpPr>
        <p:grpSpPr>
          <a:xfrm>
            <a:off x="0" y="1037116"/>
            <a:ext cx="4614300" cy="4120376"/>
            <a:chOff x="4435125" y="1455460"/>
            <a:chExt cx="4614300" cy="2622606"/>
          </a:xfrm>
        </p:grpSpPr>
        <p:sp>
          <p:nvSpPr>
            <p:cNvPr id="641" name="Google Shape;641;p61"/>
            <p:cNvSpPr txBox="1"/>
            <p:nvPr/>
          </p:nvSpPr>
          <p:spPr>
            <a:xfrm>
              <a:off x="4810125" y="1455465"/>
              <a:ext cx="4239300" cy="2622600"/>
            </a:xfrm>
            <a:prstGeom prst="rect">
              <a:avLst/>
            </a:prstGeom>
            <a:solidFill>
              <a:srgbClr val="000000"/>
            </a:solidFill>
            <a:ln cap="flat" cmpd="sng" w="28575">
              <a:solidFill>
                <a:srgbClr val="666666"/>
              </a:solidFill>
              <a:prstDash val="solid"/>
              <a:round/>
              <a:headEnd len="sm" w="sm" type="none"/>
              <a:tailEnd len="sm" w="sm" type="none"/>
            </a:ln>
          </p:spPr>
          <p:txBody>
            <a:bodyPr anchorCtr="0" anchor="t" bIns="91425" lIns="91425" spcFirstLastPara="1" rIns="91425" wrap="square" tIns="0">
              <a:noAutofit/>
            </a:bodyPr>
            <a:lstStyle/>
            <a:p>
              <a:pPr indent="0" lvl="0" marL="0" rtl="0" algn="l">
                <a:lnSpc>
                  <a:spcPct val="142857"/>
                </a:lnSpc>
                <a:spcBef>
                  <a:spcPts val="0"/>
                </a:spcBef>
                <a:spcAft>
                  <a:spcPts val="0"/>
                </a:spcAft>
                <a:buNone/>
              </a:pPr>
              <a:r>
                <a:rPr lang="en" sz="1800">
                  <a:solidFill>
                    <a:srgbClr val="88C6BE"/>
                  </a:solidFill>
                  <a:latin typeface="Consolas"/>
                  <a:ea typeface="Consolas"/>
                  <a:cs typeface="Consolas"/>
                  <a:sym typeface="Consolas"/>
                </a:rPr>
                <a:t>const </a:t>
              </a:r>
              <a:r>
                <a:rPr lang="en" sz="1800">
                  <a:solidFill>
                    <a:srgbClr val="FC929E"/>
                  </a:solidFill>
                  <a:latin typeface="Consolas"/>
                  <a:ea typeface="Consolas"/>
                  <a:cs typeface="Consolas"/>
                  <a:sym typeface="Consolas"/>
                </a:rPr>
                <a:t>MenuItemList</a:t>
              </a:r>
              <a:r>
                <a:rPr lang="en" sz="1800">
                  <a:solidFill>
                    <a:srgbClr val="88C6BE"/>
                  </a:solidFill>
                  <a:latin typeface="Consolas"/>
                  <a:ea typeface="Consolas"/>
                  <a:cs typeface="Consolas"/>
                  <a:sym typeface="Consolas"/>
                </a:rPr>
                <a:t> = (</a:t>
              </a:r>
              <a:r>
                <a:rPr lang="en" sz="1800">
                  <a:solidFill>
                    <a:srgbClr val="FFFFFF"/>
                  </a:solidFill>
                  <a:latin typeface="Consolas"/>
                  <a:ea typeface="Consolas"/>
                  <a:cs typeface="Consolas"/>
                  <a:sym typeface="Consolas"/>
                </a:rPr>
                <a:t>props</a:t>
              </a:r>
              <a:r>
                <a:rPr lang="en" sz="1800">
                  <a:solidFill>
                    <a:srgbClr val="88C6BE"/>
                  </a:solidFill>
                  <a:latin typeface="Consolas"/>
                  <a:ea typeface="Consolas"/>
                  <a:cs typeface="Consolas"/>
                  <a:sym typeface="Consolas"/>
                </a:rPr>
                <a:t>)=&gt; </a:t>
              </a:r>
              <a:r>
                <a:rPr lang="en" sz="1800">
                  <a:solidFill>
                    <a:srgbClr val="FC929E"/>
                  </a:solidFill>
                  <a:latin typeface="Consolas"/>
                  <a:ea typeface="Consolas"/>
                  <a:cs typeface="Consolas"/>
                  <a:sym typeface="Consolas"/>
                </a:rPr>
                <a:t>{</a:t>
              </a:r>
              <a:br>
                <a:rPr lang="en" sz="1800">
                  <a:solidFill>
                    <a:srgbClr val="FC929E"/>
                  </a:solidFill>
                  <a:latin typeface="Consolas"/>
                  <a:ea typeface="Consolas"/>
                  <a:cs typeface="Consolas"/>
                  <a:sym typeface="Consolas"/>
                </a:rPr>
              </a:br>
              <a:r>
                <a:rPr lang="en" sz="1800">
                  <a:solidFill>
                    <a:srgbClr val="FC929E"/>
                  </a:solidFill>
                  <a:latin typeface="Consolas"/>
                  <a:ea typeface="Consolas"/>
                  <a:cs typeface="Consolas"/>
                  <a:sym typeface="Consolas"/>
                </a:rPr>
                <a:t> </a:t>
              </a:r>
              <a:r>
                <a:rPr lang="en" sz="1800">
                  <a:solidFill>
                    <a:srgbClr val="C5A5C5"/>
                  </a:solidFill>
                  <a:latin typeface="Consolas"/>
                  <a:ea typeface="Consolas"/>
                  <a:cs typeface="Consolas"/>
                  <a:sym typeface="Consolas"/>
                </a:rPr>
                <a:t>return</a:t>
              </a:r>
              <a:r>
                <a:rPr lang="en" sz="1800">
                  <a:solidFill>
                    <a:srgbClr val="FC929E"/>
                  </a:solidFill>
                  <a:latin typeface="Consolas"/>
                  <a:ea typeface="Consolas"/>
                  <a:cs typeface="Consolas"/>
                  <a:sym typeface="Consolas"/>
                </a:rPr>
                <a:t> (</a:t>
              </a:r>
              <a:br>
                <a:rPr lang="en" sz="1800">
                  <a:solidFill>
                    <a:srgbClr val="FC929E"/>
                  </a:solidFill>
                  <a:latin typeface="Consolas"/>
                  <a:ea typeface="Consolas"/>
                  <a:cs typeface="Consolas"/>
                  <a:sym typeface="Consolas"/>
                </a:rPr>
              </a:br>
              <a:r>
                <a:rPr lang="en" sz="1800">
                  <a:solidFill>
                    <a:srgbClr val="FC929E"/>
                  </a:solidFill>
                  <a:latin typeface="Consolas"/>
                  <a:ea typeface="Consolas"/>
                  <a:cs typeface="Consolas"/>
                  <a:sym typeface="Consolas"/>
                </a:rPr>
                <a:t>  </a:t>
              </a:r>
              <a:r>
                <a:rPr lang="en" sz="1800">
                  <a:solidFill>
                    <a:srgbClr val="79B6F2"/>
                  </a:solidFill>
                  <a:latin typeface="Consolas"/>
                  <a:ea typeface="Consolas"/>
                  <a:cs typeface="Consolas"/>
                  <a:sym typeface="Consolas"/>
                </a:rPr>
                <a:t>&lt;</a:t>
              </a:r>
              <a:r>
                <a:rPr lang="en" sz="1800">
                  <a:solidFill>
                    <a:srgbClr val="FC929E"/>
                  </a:solidFill>
                  <a:latin typeface="Consolas"/>
                  <a:ea typeface="Consolas"/>
                  <a:cs typeface="Consolas"/>
                  <a:sym typeface="Consolas"/>
                </a:rPr>
                <a:t>ul</a:t>
              </a:r>
              <a:r>
                <a:rPr lang="en" sz="1800">
                  <a:solidFill>
                    <a:srgbClr val="79B6F2"/>
                  </a:solidFill>
                  <a:latin typeface="Consolas"/>
                  <a:ea typeface="Consolas"/>
                  <a:cs typeface="Consolas"/>
                  <a:sym typeface="Consolas"/>
                </a:rPr>
                <a:t>&gt;</a:t>
              </a:r>
              <a:endParaRPr sz="1800">
                <a:solidFill>
                  <a:srgbClr val="79B6F2"/>
                </a:solidFill>
                <a:latin typeface="Consolas"/>
                <a:ea typeface="Consolas"/>
                <a:cs typeface="Consolas"/>
                <a:sym typeface="Consolas"/>
              </a:endParaRPr>
            </a:p>
            <a:p>
              <a:pPr indent="0" lvl="0" marL="0" rtl="0" algn="l">
                <a:lnSpc>
                  <a:spcPct val="142857"/>
                </a:lnSpc>
                <a:spcBef>
                  <a:spcPts val="0"/>
                </a:spcBef>
                <a:spcAft>
                  <a:spcPts val="0"/>
                </a:spcAft>
                <a:buNone/>
              </a:pPr>
              <a:r>
                <a:rPr lang="en" sz="1800">
                  <a:solidFill>
                    <a:srgbClr val="79B6F2"/>
                  </a:solidFill>
                  <a:latin typeface="Consolas"/>
                  <a:ea typeface="Consolas"/>
                  <a:cs typeface="Consolas"/>
                  <a:sym typeface="Consolas"/>
                </a:rPr>
                <a:t>    </a:t>
              </a:r>
              <a:r>
                <a:rPr lang="en" sz="1800">
                  <a:solidFill>
                    <a:srgbClr val="FC929E"/>
                  </a:solidFill>
                  <a:latin typeface="Consolas"/>
                  <a:ea typeface="Consolas"/>
                  <a:cs typeface="Consolas"/>
                  <a:sym typeface="Consolas"/>
                </a:rPr>
                <a:t>{</a:t>
              </a:r>
              <a:r>
                <a:rPr lang="en" sz="1800">
                  <a:solidFill>
                    <a:srgbClr val="FFFFFF"/>
                  </a:solidFill>
                  <a:latin typeface="Consolas"/>
                  <a:ea typeface="Consolas"/>
                  <a:cs typeface="Consolas"/>
                  <a:sym typeface="Consolas"/>
                </a:rPr>
                <a:t>props.items.map</a:t>
              </a:r>
              <a:r>
                <a:rPr lang="en" sz="1800">
                  <a:solidFill>
                    <a:srgbClr val="88C6BE"/>
                  </a:solidFill>
                  <a:latin typeface="Consolas"/>
                  <a:ea typeface="Consolas"/>
                  <a:cs typeface="Consolas"/>
                  <a:sym typeface="Consolas"/>
                </a:rPr>
                <a:t>(</a:t>
              </a:r>
              <a:r>
                <a:rPr lang="en" sz="1800">
                  <a:solidFill>
                    <a:srgbClr val="FFFFFF"/>
                  </a:solidFill>
                  <a:latin typeface="Consolas"/>
                  <a:ea typeface="Consolas"/>
                  <a:cs typeface="Consolas"/>
                  <a:sym typeface="Consolas"/>
                </a:rPr>
                <a:t>item </a:t>
              </a:r>
              <a:r>
                <a:rPr lang="en" sz="1800">
                  <a:solidFill>
                    <a:srgbClr val="79B6F2"/>
                  </a:solidFill>
                  <a:latin typeface="Consolas"/>
                  <a:ea typeface="Consolas"/>
                  <a:cs typeface="Consolas"/>
                  <a:sym typeface="Consolas"/>
                </a:rPr>
                <a:t>=&gt;</a:t>
              </a:r>
              <a:r>
                <a:rPr lang="en" sz="1800">
                  <a:solidFill>
                    <a:srgbClr val="FFFFFF"/>
                  </a:solidFill>
                  <a:latin typeface="Consolas"/>
                  <a:ea typeface="Consolas"/>
                  <a:cs typeface="Consolas"/>
                  <a:sym typeface="Consolas"/>
                </a:rPr>
                <a:t> </a:t>
              </a:r>
              <a:r>
                <a:rPr lang="en" sz="1800">
                  <a:solidFill>
                    <a:srgbClr val="FC929E"/>
                  </a:solidFill>
                  <a:latin typeface="Consolas"/>
                  <a:ea typeface="Consolas"/>
                  <a:cs typeface="Consolas"/>
                  <a:sym typeface="Consolas"/>
                </a:rPr>
                <a:t>(</a:t>
              </a:r>
              <a:br>
                <a:rPr lang="en" sz="1800">
                  <a:solidFill>
                    <a:srgbClr val="FFFFFF"/>
                  </a:solidFill>
                  <a:latin typeface="Consolas"/>
                  <a:ea typeface="Consolas"/>
                  <a:cs typeface="Consolas"/>
                  <a:sym typeface="Consolas"/>
                </a:rPr>
              </a:br>
              <a:r>
                <a:rPr lang="en" sz="1800">
                  <a:solidFill>
                    <a:srgbClr val="FFFFFF"/>
                  </a:solidFill>
                  <a:latin typeface="Consolas"/>
                  <a:ea typeface="Consolas"/>
                  <a:cs typeface="Consolas"/>
                  <a:sym typeface="Consolas"/>
                </a:rPr>
                <a:t>      </a:t>
              </a:r>
              <a:r>
                <a:rPr lang="en" sz="1800">
                  <a:solidFill>
                    <a:srgbClr val="79B6F2"/>
                  </a:solidFill>
                  <a:latin typeface="Consolas"/>
                  <a:ea typeface="Consolas"/>
                  <a:cs typeface="Consolas"/>
                  <a:sym typeface="Consolas"/>
                </a:rPr>
                <a:t>&lt;</a:t>
              </a:r>
              <a:r>
                <a:rPr lang="en" sz="1800">
                  <a:solidFill>
                    <a:srgbClr val="FC929E"/>
                  </a:solidFill>
                  <a:latin typeface="Consolas"/>
                  <a:ea typeface="Consolas"/>
                  <a:cs typeface="Consolas"/>
                  <a:sym typeface="Consolas"/>
                </a:rPr>
                <a:t>li</a:t>
              </a:r>
              <a:r>
                <a:rPr lang="en" sz="1800">
                  <a:solidFill>
                    <a:srgbClr val="79B6F2"/>
                  </a:solidFill>
                  <a:latin typeface="Consolas"/>
                  <a:ea typeface="Consolas"/>
                  <a:cs typeface="Consolas"/>
                  <a:sym typeface="Consolas"/>
                </a:rPr>
                <a:t>&gt;</a:t>
              </a:r>
              <a:r>
                <a:rPr lang="en" sz="1800">
                  <a:solidFill>
                    <a:srgbClr val="FC929E"/>
                  </a:solidFill>
                  <a:latin typeface="Consolas"/>
                  <a:ea typeface="Consolas"/>
                  <a:cs typeface="Consolas"/>
                  <a:sym typeface="Consolas"/>
                </a:rPr>
                <a:t>{</a:t>
              </a:r>
              <a:r>
                <a:rPr lang="en" sz="1800">
                  <a:solidFill>
                    <a:srgbClr val="FFFFFF"/>
                  </a:solidFill>
                  <a:latin typeface="Consolas"/>
                  <a:ea typeface="Consolas"/>
                  <a:cs typeface="Consolas"/>
                  <a:sym typeface="Consolas"/>
                </a:rPr>
                <a:t>item.label</a:t>
              </a:r>
              <a:r>
                <a:rPr lang="en" sz="1800">
                  <a:solidFill>
                    <a:srgbClr val="FC929E"/>
                  </a:solidFill>
                  <a:latin typeface="Consolas"/>
                  <a:ea typeface="Consolas"/>
                  <a:cs typeface="Consolas"/>
                  <a:sym typeface="Consolas"/>
                </a:rPr>
                <a:t>}</a:t>
              </a:r>
              <a:r>
                <a:rPr lang="en" sz="1800">
                  <a:solidFill>
                    <a:srgbClr val="79B6F2"/>
                  </a:solidFill>
                  <a:latin typeface="Consolas"/>
                  <a:ea typeface="Consolas"/>
                  <a:cs typeface="Consolas"/>
                  <a:sym typeface="Consolas"/>
                </a:rPr>
                <a:t>&lt;/</a:t>
              </a:r>
              <a:r>
                <a:rPr lang="en" sz="1800">
                  <a:solidFill>
                    <a:srgbClr val="FC929E"/>
                  </a:solidFill>
                  <a:latin typeface="Consolas"/>
                  <a:ea typeface="Consolas"/>
                  <a:cs typeface="Consolas"/>
                  <a:sym typeface="Consolas"/>
                </a:rPr>
                <a:t>li</a:t>
              </a:r>
              <a:r>
                <a:rPr lang="en" sz="1800">
                  <a:solidFill>
                    <a:srgbClr val="79B6F2"/>
                  </a:solidFill>
                  <a:latin typeface="Consolas"/>
                  <a:ea typeface="Consolas"/>
                  <a:cs typeface="Consolas"/>
                  <a:sym typeface="Consolas"/>
                </a:rPr>
                <a:t>&gt;</a:t>
              </a:r>
              <a:br>
                <a:rPr lang="en" sz="1800">
                  <a:solidFill>
                    <a:srgbClr val="79B6F2"/>
                  </a:solidFill>
                  <a:latin typeface="Consolas"/>
                  <a:ea typeface="Consolas"/>
                  <a:cs typeface="Consolas"/>
                  <a:sym typeface="Consolas"/>
                </a:rPr>
              </a:br>
              <a:r>
                <a:rPr lang="en" sz="1800">
                  <a:solidFill>
                    <a:srgbClr val="79B6F2"/>
                  </a:solidFill>
                  <a:latin typeface="Consolas"/>
                  <a:ea typeface="Consolas"/>
                  <a:cs typeface="Consolas"/>
                  <a:sym typeface="Consolas"/>
                </a:rPr>
                <a:t>    </a:t>
              </a:r>
              <a:r>
                <a:rPr lang="en" sz="1800">
                  <a:solidFill>
                    <a:srgbClr val="FC929E"/>
                  </a:solidFill>
                  <a:latin typeface="Consolas"/>
                  <a:ea typeface="Consolas"/>
                  <a:cs typeface="Consolas"/>
                  <a:sym typeface="Consolas"/>
                </a:rPr>
                <a:t>)</a:t>
              </a:r>
              <a:r>
                <a:rPr lang="en" sz="1800">
                  <a:solidFill>
                    <a:srgbClr val="88C6BE"/>
                  </a:solidFill>
                  <a:latin typeface="Consolas"/>
                  <a:ea typeface="Consolas"/>
                  <a:cs typeface="Consolas"/>
                  <a:sym typeface="Consolas"/>
                </a:rPr>
                <a:t>)</a:t>
              </a:r>
              <a:r>
                <a:rPr lang="en" sz="1800">
                  <a:solidFill>
                    <a:srgbClr val="FC929E"/>
                  </a:solidFill>
                  <a:latin typeface="Consolas"/>
                  <a:ea typeface="Consolas"/>
                  <a:cs typeface="Consolas"/>
                  <a:sym typeface="Consolas"/>
                </a:rPr>
                <a:t>}</a:t>
              </a:r>
              <a:endParaRPr sz="1800">
                <a:solidFill>
                  <a:srgbClr val="79B6F2"/>
                </a:solidFill>
                <a:latin typeface="Consolas"/>
                <a:ea typeface="Consolas"/>
                <a:cs typeface="Consolas"/>
                <a:sym typeface="Consolas"/>
              </a:endParaRPr>
            </a:p>
            <a:p>
              <a:pPr indent="0" lvl="0" marL="0" rtl="0" algn="l">
                <a:lnSpc>
                  <a:spcPct val="142857"/>
                </a:lnSpc>
                <a:spcBef>
                  <a:spcPts val="0"/>
                </a:spcBef>
                <a:spcAft>
                  <a:spcPts val="0"/>
                </a:spcAft>
                <a:buNone/>
              </a:pPr>
              <a:r>
                <a:rPr lang="en" sz="1800">
                  <a:solidFill>
                    <a:srgbClr val="79B6F2"/>
                  </a:solidFill>
                  <a:latin typeface="Consolas"/>
                  <a:ea typeface="Consolas"/>
                  <a:cs typeface="Consolas"/>
                  <a:sym typeface="Consolas"/>
                </a:rPr>
                <a:t>  &lt;</a:t>
              </a:r>
              <a:r>
                <a:rPr lang="en" sz="1800">
                  <a:solidFill>
                    <a:srgbClr val="FC929E"/>
                  </a:solidFill>
                  <a:latin typeface="Consolas"/>
                  <a:ea typeface="Consolas"/>
                  <a:cs typeface="Consolas"/>
                  <a:sym typeface="Consolas"/>
                </a:rPr>
                <a:t>/ul</a:t>
              </a:r>
              <a:r>
                <a:rPr lang="en" sz="1800">
                  <a:solidFill>
                    <a:srgbClr val="79B6F2"/>
                  </a:solidFill>
                  <a:latin typeface="Consolas"/>
                  <a:ea typeface="Consolas"/>
                  <a:cs typeface="Consolas"/>
                  <a:sym typeface="Consolas"/>
                </a:rPr>
                <a:t>&gt;</a:t>
              </a:r>
              <a:br>
                <a:rPr lang="en" sz="1800">
                  <a:solidFill>
                    <a:srgbClr val="79B6F2"/>
                  </a:solidFill>
                  <a:latin typeface="Consolas"/>
                  <a:ea typeface="Consolas"/>
                  <a:cs typeface="Consolas"/>
                  <a:sym typeface="Consolas"/>
                </a:rPr>
              </a:br>
              <a:r>
                <a:rPr lang="en" sz="1800">
                  <a:solidFill>
                    <a:srgbClr val="79B6F2"/>
                  </a:solidFill>
                  <a:latin typeface="Consolas"/>
                  <a:ea typeface="Consolas"/>
                  <a:cs typeface="Consolas"/>
                  <a:sym typeface="Consolas"/>
                </a:rPr>
                <a:t>  </a:t>
              </a:r>
              <a:r>
                <a:rPr lang="en" sz="1800">
                  <a:solidFill>
                    <a:srgbClr val="FC929E"/>
                  </a:solidFill>
                  <a:latin typeface="Consolas"/>
                  <a:ea typeface="Consolas"/>
                  <a:cs typeface="Consolas"/>
                  <a:sym typeface="Consolas"/>
                </a:rPr>
                <a:t>);</a:t>
              </a:r>
              <a:endParaRPr sz="1800">
                <a:solidFill>
                  <a:srgbClr val="FFFFFF"/>
                </a:solidFill>
                <a:latin typeface="Consolas"/>
                <a:ea typeface="Consolas"/>
                <a:cs typeface="Consolas"/>
                <a:sym typeface="Consolas"/>
              </a:endParaRPr>
            </a:p>
            <a:p>
              <a:pPr indent="0" lvl="0" marL="0" rtl="0" algn="l">
                <a:lnSpc>
                  <a:spcPct val="142857"/>
                </a:lnSpc>
                <a:spcBef>
                  <a:spcPts val="0"/>
                </a:spcBef>
                <a:spcAft>
                  <a:spcPts val="0"/>
                </a:spcAft>
                <a:buNone/>
              </a:pPr>
              <a:r>
                <a:rPr lang="en" sz="1800">
                  <a:solidFill>
                    <a:srgbClr val="FC929E"/>
                  </a:solidFill>
                  <a:latin typeface="Consolas"/>
                  <a:ea typeface="Consolas"/>
                  <a:cs typeface="Consolas"/>
                  <a:sym typeface="Consolas"/>
                </a:rPr>
                <a:t>};</a:t>
              </a:r>
              <a:endParaRPr sz="1800">
                <a:solidFill>
                  <a:srgbClr val="FC929E"/>
                </a:solidFill>
                <a:latin typeface="Consolas"/>
                <a:ea typeface="Consolas"/>
                <a:cs typeface="Consolas"/>
                <a:sym typeface="Consolas"/>
              </a:endParaRPr>
            </a:p>
          </p:txBody>
        </p:sp>
        <p:sp>
          <p:nvSpPr>
            <p:cNvPr id="642" name="Google Shape;642;p61"/>
            <p:cNvSpPr txBox="1"/>
            <p:nvPr/>
          </p:nvSpPr>
          <p:spPr>
            <a:xfrm>
              <a:off x="4435125" y="1455460"/>
              <a:ext cx="375000" cy="2622600"/>
            </a:xfrm>
            <a:prstGeom prst="rect">
              <a:avLst/>
            </a:prstGeom>
            <a:solidFill>
              <a:srgbClr val="000000"/>
            </a:solidFill>
            <a:ln cap="flat" cmpd="sng" w="28575">
              <a:solidFill>
                <a:srgbClr val="666666"/>
              </a:solidFill>
              <a:prstDash val="solid"/>
              <a:round/>
              <a:headEnd len="sm" w="sm" type="none"/>
              <a:tailEnd len="sm" w="sm" type="none"/>
            </a:ln>
          </p:spPr>
          <p:txBody>
            <a:bodyPr anchorCtr="0" anchor="t" bIns="0" lIns="45700" spcFirstLastPara="1" rIns="45700" wrap="square" tIns="0">
              <a:noAutofit/>
            </a:bodyPr>
            <a:lstStyle/>
            <a:p>
              <a:pPr indent="0" lvl="0" marL="0" rtl="0" algn="r">
                <a:lnSpc>
                  <a:spcPct val="142857"/>
                </a:lnSpc>
                <a:spcBef>
                  <a:spcPts val="0"/>
                </a:spcBef>
                <a:spcAft>
                  <a:spcPts val="0"/>
                </a:spcAft>
                <a:buNone/>
              </a:pPr>
              <a:r>
                <a:rPr lang="en" sz="1800">
                  <a:solidFill>
                    <a:srgbClr val="FF9900"/>
                  </a:solidFill>
                  <a:latin typeface="Consolas"/>
                  <a:ea typeface="Consolas"/>
                  <a:cs typeface="Consolas"/>
                  <a:sym typeface="Consolas"/>
                </a:rPr>
                <a:t>1</a:t>
              </a:r>
              <a:br>
                <a:rPr lang="en" sz="1800">
                  <a:solidFill>
                    <a:srgbClr val="FF9900"/>
                  </a:solidFill>
                  <a:latin typeface="Consolas"/>
                  <a:ea typeface="Consolas"/>
                  <a:cs typeface="Consolas"/>
                  <a:sym typeface="Consolas"/>
                </a:rPr>
              </a:br>
              <a:r>
                <a:rPr lang="en" sz="1800">
                  <a:solidFill>
                    <a:srgbClr val="FF9900"/>
                  </a:solidFill>
                  <a:latin typeface="Consolas"/>
                  <a:ea typeface="Consolas"/>
                  <a:cs typeface="Consolas"/>
                  <a:sym typeface="Consolas"/>
                </a:rPr>
                <a:t>2</a:t>
              </a:r>
              <a:br>
                <a:rPr lang="en" sz="1800">
                  <a:solidFill>
                    <a:srgbClr val="FF9900"/>
                  </a:solidFill>
                  <a:latin typeface="Consolas"/>
                  <a:ea typeface="Consolas"/>
                  <a:cs typeface="Consolas"/>
                  <a:sym typeface="Consolas"/>
                </a:rPr>
              </a:br>
              <a:r>
                <a:rPr lang="en" sz="1800">
                  <a:solidFill>
                    <a:srgbClr val="FF9900"/>
                  </a:solidFill>
                  <a:latin typeface="Consolas"/>
                  <a:ea typeface="Consolas"/>
                  <a:cs typeface="Consolas"/>
                  <a:sym typeface="Consolas"/>
                </a:rPr>
                <a:t>3</a:t>
              </a:r>
              <a:br>
                <a:rPr lang="en" sz="1800">
                  <a:solidFill>
                    <a:srgbClr val="FF9900"/>
                  </a:solidFill>
                  <a:latin typeface="Consolas"/>
                  <a:ea typeface="Consolas"/>
                  <a:cs typeface="Consolas"/>
                  <a:sym typeface="Consolas"/>
                </a:rPr>
              </a:br>
              <a:r>
                <a:rPr lang="en" sz="1800">
                  <a:solidFill>
                    <a:srgbClr val="FF9900"/>
                  </a:solidFill>
                  <a:latin typeface="Consolas"/>
                  <a:ea typeface="Consolas"/>
                  <a:cs typeface="Consolas"/>
                  <a:sym typeface="Consolas"/>
                </a:rPr>
                <a:t>4</a:t>
              </a:r>
              <a:br>
                <a:rPr lang="en" sz="1800">
                  <a:solidFill>
                    <a:srgbClr val="FF9900"/>
                  </a:solidFill>
                  <a:latin typeface="Consolas"/>
                  <a:ea typeface="Consolas"/>
                  <a:cs typeface="Consolas"/>
                  <a:sym typeface="Consolas"/>
                </a:rPr>
              </a:br>
              <a:r>
                <a:rPr lang="en" sz="1800">
                  <a:solidFill>
                    <a:srgbClr val="FF9900"/>
                  </a:solidFill>
                  <a:latin typeface="Consolas"/>
                  <a:ea typeface="Consolas"/>
                  <a:cs typeface="Consolas"/>
                  <a:sym typeface="Consolas"/>
                </a:rPr>
                <a:t>5</a:t>
              </a:r>
              <a:br>
                <a:rPr lang="en" sz="1800">
                  <a:solidFill>
                    <a:srgbClr val="FF9900"/>
                  </a:solidFill>
                  <a:latin typeface="Consolas"/>
                  <a:ea typeface="Consolas"/>
                  <a:cs typeface="Consolas"/>
                  <a:sym typeface="Consolas"/>
                </a:rPr>
              </a:br>
              <a:r>
                <a:rPr lang="en" sz="1800">
                  <a:solidFill>
                    <a:srgbClr val="FF9900"/>
                  </a:solidFill>
                  <a:latin typeface="Consolas"/>
                  <a:ea typeface="Consolas"/>
                  <a:cs typeface="Consolas"/>
                  <a:sym typeface="Consolas"/>
                </a:rPr>
                <a:t>6</a:t>
              </a:r>
              <a:endParaRPr sz="1800">
                <a:solidFill>
                  <a:srgbClr val="FF9900"/>
                </a:solidFill>
                <a:latin typeface="Consolas"/>
                <a:ea typeface="Consolas"/>
                <a:cs typeface="Consolas"/>
                <a:sym typeface="Consolas"/>
              </a:endParaRPr>
            </a:p>
            <a:p>
              <a:pPr indent="0" lvl="0" marL="0" rtl="0" algn="r">
                <a:lnSpc>
                  <a:spcPct val="142857"/>
                </a:lnSpc>
                <a:spcBef>
                  <a:spcPts val="0"/>
                </a:spcBef>
                <a:spcAft>
                  <a:spcPts val="0"/>
                </a:spcAft>
                <a:buNone/>
              </a:pPr>
              <a:r>
                <a:rPr lang="en" sz="1800">
                  <a:solidFill>
                    <a:srgbClr val="FF9900"/>
                  </a:solidFill>
                  <a:latin typeface="Consolas"/>
                  <a:ea typeface="Consolas"/>
                  <a:cs typeface="Consolas"/>
                  <a:sym typeface="Consolas"/>
                </a:rPr>
                <a:t>7</a:t>
              </a:r>
              <a:endParaRPr sz="1800">
                <a:solidFill>
                  <a:srgbClr val="FF9900"/>
                </a:solidFill>
                <a:latin typeface="Consolas"/>
                <a:ea typeface="Consolas"/>
                <a:cs typeface="Consolas"/>
                <a:sym typeface="Consolas"/>
              </a:endParaRPr>
            </a:p>
            <a:p>
              <a:pPr indent="0" lvl="0" marL="0" rtl="0" algn="r">
                <a:lnSpc>
                  <a:spcPct val="142857"/>
                </a:lnSpc>
                <a:spcBef>
                  <a:spcPts val="0"/>
                </a:spcBef>
                <a:spcAft>
                  <a:spcPts val="0"/>
                </a:spcAft>
                <a:buNone/>
              </a:pPr>
              <a:r>
                <a:rPr lang="en" sz="1800">
                  <a:solidFill>
                    <a:srgbClr val="FF9900"/>
                  </a:solidFill>
                  <a:latin typeface="Consolas"/>
                  <a:ea typeface="Consolas"/>
                  <a:cs typeface="Consolas"/>
                  <a:sym typeface="Consolas"/>
                </a:rPr>
                <a:t>8</a:t>
              </a:r>
              <a:endParaRPr sz="1800">
                <a:solidFill>
                  <a:srgbClr val="FF9900"/>
                </a:solidFill>
                <a:latin typeface="Consolas"/>
                <a:ea typeface="Consolas"/>
                <a:cs typeface="Consolas"/>
                <a:sym typeface="Consolas"/>
              </a:endParaRPr>
            </a:p>
            <a:p>
              <a:pPr indent="0" lvl="0" marL="0" rtl="0" algn="r">
                <a:lnSpc>
                  <a:spcPct val="142857"/>
                </a:lnSpc>
                <a:spcBef>
                  <a:spcPts val="0"/>
                </a:spcBef>
                <a:spcAft>
                  <a:spcPts val="0"/>
                </a:spcAft>
                <a:buNone/>
              </a:pPr>
              <a:r>
                <a:rPr lang="en" sz="1800">
                  <a:solidFill>
                    <a:srgbClr val="FF9900"/>
                  </a:solidFill>
                  <a:latin typeface="Consolas"/>
                  <a:ea typeface="Consolas"/>
                  <a:cs typeface="Consolas"/>
                  <a:sym typeface="Consolas"/>
                </a:rPr>
                <a:t>9</a:t>
              </a:r>
              <a:endParaRPr sz="1800">
                <a:solidFill>
                  <a:srgbClr val="FF9900"/>
                </a:solidFill>
                <a:latin typeface="Consolas"/>
                <a:ea typeface="Consolas"/>
                <a:cs typeface="Consolas"/>
                <a:sym typeface="Consolas"/>
              </a:endParaRPr>
            </a:p>
            <a:p>
              <a:pPr indent="0" lvl="0" marL="0" rtl="0" algn="r">
                <a:lnSpc>
                  <a:spcPct val="142857"/>
                </a:lnSpc>
                <a:spcBef>
                  <a:spcPts val="0"/>
                </a:spcBef>
                <a:spcAft>
                  <a:spcPts val="0"/>
                </a:spcAft>
                <a:buNone/>
              </a:pPr>
              <a:r>
                <a:rPr lang="en" sz="1800">
                  <a:solidFill>
                    <a:srgbClr val="FF9900"/>
                  </a:solidFill>
                  <a:latin typeface="Consolas"/>
                  <a:ea typeface="Consolas"/>
                  <a:cs typeface="Consolas"/>
                  <a:sym typeface="Consolas"/>
                </a:rPr>
                <a:t>10</a:t>
              </a:r>
              <a:endParaRPr sz="1800">
                <a:solidFill>
                  <a:srgbClr val="C5A5C5"/>
                </a:solidFill>
                <a:latin typeface="Consolas"/>
                <a:ea typeface="Consolas"/>
                <a:cs typeface="Consolas"/>
                <a:sym typeface="Consolas"/>
              </a:endParaRPr>
            </a:p>
          </p:txBody>
        </p:sp>
      </p:grpSp>
      <p:sp>
        <p:nvSpPr>
          <p:cNvPr id="643" name="Google Shape;643;p61"/>
          <p:cNvSpPr txBox="1"/>
          <p:nvPr/>
        </p:nvSpPr>
        <p:spPr>
          <a:xfrm>
            <a:off x="4685100" y="1654788"/>
            <a:ext cx="4458900" cy="2579400"/>
          </a:xfrm>
          <a:prstGeom prst="rect">
            <a:avLst/>
          </a:prstGeom>
          <a:noFill/>
          <a:ln>
            <a:noFill/>
          </a:ln>
        </p:spPr>
        <p:txBody>
          <a:bodyPr anchorCtr="0" anchor="t" bIns="91425" lIns="91425" spcFirstLastPara="1" rIns="91425" wrap="square" tIns="0">
            <a:noAutofit/>
          </a:bodyPr>
          <a:lstStyle/>
          <a:p>
            <a:pPr indent="0" lvl="0" marL="0" rtl="0" algn="l">
              <a:spcBef>
                <a:spcPts val="0"/>
              </a:spcBef>
              <a:spcAft>
                <a:spcPts val="0"/>
              </a:spcAft>
              <a:buNone/>
            </a:pPr>
            <a:r>
              <a:rPr lang="en" sz="1800">
                <a:solidFill>
                  <a:schemeClr val="dk1"/>
                </a:solidFill>
                <a:latin typeface="Helvetica Neue"/>
                <a:ea typeface="Helvetica Neue"/>
                <a:cs typeface="Helvetica Neue"/>
                <a:sym typeface="Helvetica Neue"/>
              </a:rPr>
              <a:t>The </a:t>
            </a:r>
            <a:r>
              <a:rPr lang="en" sz="1800">
                <a:solidFill>
                  <a:schemeClr val="dk1"/>
                </a:solidFill>
                <a:latin typeface="Consolas"/>
                <a:ea typeface="Consolas"/>
                <a:cs typeface="Consolas"/>
                <a:sym typeface="Consolas"/>
              </a:rPr>
              <a:t>MenuItemList </a:t>
            </a:r>
            <a:r>
              <a:rPr lang="en" sz="1800">
                <a:solidFill>
                  <a:schemeClr val="dk1"/>
                </a:solidFill>
                <a:latin typeface="Helvetica Neue"/>
                <a:ea typeface="Helvetica Neue"/>
                <a:cs typeface="Helvetica Neue"/>
                <a:sym typeface="Helvetica Neue"/>
              </a:rPr>
              <a:t>component will</a:t>
            </a:r>
            <a:br>
              <a:rPr lang="en" sz="1800">
                <a:solidFill>
                  <a:schemeClr val="dk1"/>
                </a:solidFill>
                <a:latin typeface="Helvetica Neue"/>
                <a:ea typeface="Helvetica Neue"/>
                <a:cs typeface="Helvetica Neue"/>
                <a:sym typeface="Helvetica Neue"/>
              </a:rPr>
            </a:br>
            <a:r>
              <a:rPr lang="en" sz="1800">
                <a:solidFill>
                  <a:schemeClr val="dk1"/>
                </a:solidFill>
                <a:latin typeface="Helvetica Neue"/>
                <a:ea typeface="Helvetica Neue"/>
                <a:cs typeface="Helvetica Neue"/>
                <a:sym typeface="Helvetica Neue"/>
              </a:rPr>
              <a:t>render a</a:t>
            </a:r>
            <a:r>
              <a:rPr lang="en" sz="1800">
                <a:solidFill>
                  <a:schemeClr val="dk1"/>
                </a:solidFill>
              </a:rPr>
              <a:t> </a:t>
            </a:r>
            <a:r>
              <a:rPr lang="en" sz="1800">
                <a:solidFill>
                  <a:schemeClr val="dk1"/>
                </a:solidFill>
                <a:highlight>
                  <a:schemeClr val="dk1"/>
                </a:highlight>
              </a:rPr>
              <a:t> </a:t>
            </a:r>
            <a:r>
              <a:rPr lang="en" sz="1800">
                <a:solidFill>
                  <a:srgbClr val="88C6BE"/>
                </a:solidFill>
                <a:highlight>
                  <a:schemeClr val="dk1"/>
                </a:highlight>
                <a:latin typeface="Consolas"/>
                <a:ea typeface="Consolas"/>
                <a:cs typeface="Consolas"/>
                <a:sym typeface="Consolas"/>
              </a:rPr>
              <a:t>&lt;</a:t>
            </a:r>
            <a:r>
              <a:rPr lang="en" sz="1800">
                <a:solidFill>
                  <a:srgbClr val="FC929E"/>
                </a:solidFill>
                <a:highlight>
                  <a:schemeClr val="dk1"/>
                </a:highlight>
                <a:latin typeface="Consolas"/>
                <a:ea typeface="Consolas"/>
                <a:cs typeface="Consolas"/>
                <a:sym typeface="Consolas"/>
              </a:rPr>
              <a:t>ul</a:t>
            </a:r>
            <a:r>
              <a:rPr lang="en" sz="1800">
                <a:solidFill>
                  <a:srgbClr val="88C6BE"/>
                </a:solidFill>
                <a:highlight>
                  <a:schemeClr val="dk1"/>
                </a:highlight>
                <a:latin typeface="Consolas"/>
                <a:ea typeface="Consolas"/>
                <a:cs typeface="Consolas"/>
                <a:sym typeface="Consolas"/>
              </a:rPr>
              <a:t>&gt;</a:t>
            </a:r>
            <a:r>
              <a:rPr lang="en" sz="1800">
                <a:solidFill>
                  <a:schemeClr val="dk1"/>
                </a:solidFill>
                <a:highlight>
                  <a:schemeClr val="dk1"/>
                </a:highlight>
              </a:rPr>
              <a:t> </a:t>
            </a:r>
            <a:r>
              <a:rPr lang="en" sz="1800">
                <a:solidFill>
                  <a:schemeClr val="dk1"/>
                </a:solidFill>
              </a:rPr>
              <a:t> </a:t>
            </a:r>
            <a:r>
              <a:rPr lang="en" sz="1800">
                <a:solidFill>
                  <a:schemeClr val="dk1"/>
                </a:solidFill>
                <a:latin typeface="Helvetica Neue"/>
                <a:ea typeface="Helvetica Neue"/>
                <a:cs typeface="Helvetica Neue"/>
                <a:sym typeface="Helvetica Neue"/>
              </a:rPr>
              <a:t>tag (as seen on line 3)</a:t>
            </a:r>
            <a:br>
              <a:rPr lang="en" sz="1800">
                <a:solidFill>
                  <a:schemeClr val="dk1"/>
                </a:solidFill>
                <a:latin typeface="Helvetica Neue"/>
                <a:ea typeface="Helvetica Neue"/>
                <a:cs typeface="Helvetica Neue"/>
                <a:sym typeface="Helvetica Neue"/>
              </a:rPr>
            </a:br>
            <a:br>
              <a:rPr lang="en" sz="1800">
                <a:solidFill>
                  <a:schemeClr val="dk1"/>
                </a:solidFill>
              </a:rPr>
            </a:br>
            <a:r>
              <a:rPr lang="en" sz="1800">
                <a:solidFill>
                  <a:schemeClr val="dk1"/>
                </a:solidFill>
                <a:latin typeface="Helvetica Neue"/>
                <a:ea typeface="Helvetica Neue"/>
                <a:cs typeface="Helvetica Neue"/>
                <a:sym typeface="Helvetica Neue"/>
              </a:rPr>
              <a:t>Inside of that</a:t>
            </a:r>
            <a:r>
              <a:rPr lang="en" sz="1800">
                <a:solidFill>
                  <a:schemeClr val="dk1"/>
                </a:solidFill>
              </a:rPr>
              <a:t> </a:t>
            </a:r>
            <a:r>
              <a:rPr lang="en" sz="1800">
                <a:solidFill>
                  <a:schemeClr val="dk1"/>
                </a:solidFill>
                <a:highlight>
                  <a:schemeClr val="dk1"/>
                </a:highlight>
              </a:rPr>
              <a:t> </a:t>
            </a:r>
            <a:r>
              <a:rPr lang="en" sz="1800">
                <a:solidFill>
                  <a:srgbClr val="88C6BE"/>
                </a:solidFill>
                <a:highlight>
                  <a:schemeClr val="dk1"/>
                </a:highlight>
                <a:latin typeface="Consolas"/>
                <a:ea typeface="Consolas"/>
                <a:cs typeface="Consolas"/>
                <a:sym typeface="Consolas"/>
              </a:rPr>
              <a:t>&lt;</a:t>
            </a:r>
            <a:r>
              <a:rPr lang="en" sz="1800">
                <a:solidFill>
                  <a:srgbClr val="FC929E"/>
                </a:solidFill>
                <a:highlight>
                  <a:schemeClr val="dk1"/>
                </a:highlight>
                <a:latin typeface="Consolas"/>
                <a:ea typeface="Consolas"/>
                <a:cs typeface="Consolas"/>
                <a:sym typeface="Consolas"/>
              </a:rPr>
              <a:t>ul</a:t>
            </a:r>
            <a:r>
              <a:rPr lang="en" sz="1800">
                <a:solidFill>
                  <a:srgbClr val="88C6BE"/>
                </a:solidFill>
                <a:highlight>
                  <a:schemeClr val="dk1"/>
                </a:highlight>
                <a:latin typeface="Consolas"/>
                <a:ea typeface="Consolas"/>
                <a:cs typeface="Consolas"/>
                <a:sym typeface="Consolas"/>
              </a:rPr>
              <a:t>&gt;</a:t>
            </a:r>
            <a:r>
              <a:rPr lang="en" sz="1800">
                <a:solidFill>
                  <a:schemeClr val="dk1"/>
                </a:solidFill>
                <a:highlight>
                  <a:schemeClr val="dk1"/>
                </a:highlight>
              </a:rPr>
              <a:t> </a:t>
            </a:r>
            <a:r>
              <a:rPr lang="en" sz="1800">
                <a:solidFill>
                  <a:schemeClr val="dk1"/>
                </a:solidFill>
              </a:rPr>
              <a:t> </a:t>
            </a:r>
            <a:r>
              <a:rPr lang="en" sz="1800">
                <a:solidFill>
                  <a:schemeClr val="dk1"/>
                </a:solidFill>
                <a:latin typeface="Helvetica Neue"/>
                <a:ea typeface="Helvetica Neue"/>
                <a:cs typeface="Helvetica Neue"/>
                <a:sym typeface="Helvetica Neue"/>
              </a:rPr>
              <a:t>tag we use the “map” method to loop over the “items” array (on line 4) to make an</a:t>
            </a:r>
            <a:endParaRPr sz="18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rPr lang="en" sz="1800">
                <a:solidFill>
                  <a:srgbClr val="88C6BE"/>
                </a:solidFill>
                <a:highlight>
                  <a:schemeClr val="dk1"/>
                </a:highlight>
                <a:latin typeface="Consolas"/>
                <a:ea typeface="Consolas"/>
                <a:cs typeface="Consolas"/>
                <a:sym typeface="Consolas"/>
              </a:rPr>
              <a:t> &lt;</a:t>
            </a:r>
            <a:r>
              <a:rPr lang="en" sz="1800">
                <a:solidFill>
                  <a:srgbClr val="FC929E"/>
                </a:solidFill>
                <a:highlight>
                  <a:schemeClr val="dk1"/>
                </a:highlight>
                <a:latin typeface="Consolas"/>
                <a:ea typeface="Consolas"/>
                <a:cs typeface="Consolas"/>
                <a:sym typeface="Consolas"/>
              </a:rPr>
              <a:t>li</a:t>
            </a:r>
            <a:r>
              <a:rPr lang="en" sz="1800">
                <a:solidFill>
                  <a:srgbClr val="88C6BE"/>
                </a:solidFill>
                <a:highlight>
                  <a:schemeClr val="dk1"/>
                </a:highlight>
                <a:latin typeface="Consolas"/>
                <a:ea typeface="Consolas"/>
                <a:cs typeface="Consolas"/>
                <a:sym typeface="Consolas"/>
              </a:rPr>
              <a:t>&gt;</a:t>
            </a:r>
            <a:r>
              <a:rPr lang="en" sz="1800">
                <a:solidFill>
                  <a:schemeClr val="dk1"/>
                </a:solidFill>
                <a:highlight>
                  <a:schemeClr val="dk1"/>
                </a:highlight>
              </a:rPr>
              <a:t> </a:t>
            </a:r>
            <a:r>
              <a:rPr lang="en" sz="1800">
                <a:solidFill>
                  <a:schemeClr val="dk1"/>
                </a:solidFill>
              </a:rPr>
              <a:t> </a:t>
            </a:r>
            <a:r>
              <a:rPr lang="en" sz="1800">
                <a:solidFill>
                  <a:schemeClr val="dk1"/>
                </a:solidFill>
                <a:latin typeface="Helvetica Neue"/>
                <a:ea typeface="Helvetica Neue"/>
                <a:cs typeface="Helvetica Neue"/>
                <a:sym typeface="Helvetica Neue"/>
              </a:rPr>
              <a:t>for each item in the array.</a:t>
            </a:r>
            <a:endParaRPr sz="1800">
              <a:latin typeface="Helvetica Neue"/>
              <a:ea typeface="Helvetica Neue"/>
              <a:cs typeface="Helvetica Neue"/>
              <a:sym typeface="Helvetica Neue"/>
            </a:endParaRPr>
          </a:p>
          <a:p>
            <a:pPr indent="0" lvl="0" marL="0" rtl="0" algn="l">
              <a:spcBef>
                <a:spcPts val="0"/>
              </a:spcBef>
              <a:spcAft>
                <a:spcPts val="0"/>
              </a:spcAft>
              <a:buNone/>
            </a:pPr>
            <a:r>
              <a:t/>
            </a:r>
            <a:endParaRPr>
              <a:latin typeface="Helvetica Neue"/>
              <a:ea typeface="Helvetica Neue"/>
              <a:cs typeface="Helvetica Neue"/>
              <a:sym typeface="Helvetica Neue"/>
            </a:endParaRPr>
          </a:p>
          <a:p>
            <a:pPr indent="0" lvl="0" marL="0" rtl="0" algn="l">
              <a:spcBef>
                <a:spcPts val="0"/>
              </a:spcBef>
              <a:spcAft>
                <a:spcPts val="0"/>
              </a:spcAft>
              <a:buNone/>
            </a:pPr>
            <a:r>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647" name="Shape 647"/>
        <p:cNvGrpSpPr/>
        <p:nvPr/>
      </p:nvGrpSpPr>
      <p:grpSpPr>
        <a:xfrm>
          <a:off x="0" y="0"/>
          <a:ext cx="0" cy="0"/>
          <a:chOff x="0" y="0"/>
          <a:chExt cx="0" cy="0"/>
        </a:xfrm>
      </p:grpSpPr>
      <p:sp>
        <p:nvSpPr>
          <p:cNvPr id="648" name="Google Shape;648;p62"/>
          <p:cNvSpPr txBox="1"/>
          <p:nvPr>
            <p:ph type="title"/>
          </p:nvPr>
        </p:nvSpPr>
        <p:spPr>
          <a:xfrm>
            <a:off x="1411200" y="58350"/>
            <a:ext cx="7502400" cy="9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Complex Layouts</a:t>
            </a:r>
            <a:endParaRPr/>
          </a:p>
        </p:txBody>
      </p:sp>
      <p:grpSp>
        <p:nvGrpSpPr>
          <p:cNvPr id="649" name="Google Shape;649;p62"/>
          <p:cNvGrpSpPr/>
          <p:nvPr/>
        </p:nvGrpSpPr>
        <p:grpSpPr>
          <a:xfrm>
            <a:off x="0" y="1037132"/>
            <a:ext cx="4614300" cy="4106215"/>
            <a:chOff x="4435125" y="1455468"/>
            <a:chExt cx="4614300" cy="2622607"/>
          </a:xfrm>
        </p:grpSpPr>
        <p:sp>
          <p:nvSpPr>
            <p:cNvPr id="650" name="Google Shape;650;p62"/>
            <p:cNvSpPr txBox="1"/>
            <p:nvPr/>
          </p:nvSpPr>
          <p:spPr>
            <a:xfrm>
              <a:off x="4810125" y="1455475"/>
              <a:ext cx="4239300" cy="2622600"/>
            </a:xfrm>
            <a:prstGeom prst="rect">
              <a:avLst/>
            </a:prstGeom>
            <a:solidFill>
              <a:srgbClr val="000000"/>
            </a:solidFill>
            <a:ln cap="flat" cmpd="sng" w="28575">
              <a:solidFill>
                <a:srgbClr val="666666"/>
              </a:solidFill>
              <a:prstDash val="solid"/>
              <a:round/>
              <a:headEnd len="sm" w="sm" type="none"/>
              <a:tailEnd len="sm" w="sm" type="none"/>
            </a:ln>
          </p:spPr>
          <p:txBody>
            <a:bodyPr anchorCtr="0" anchor="t" bIns="91425" lIns="91425" spcFirstLastPara="1" rIns="91425" wrap="square" tIns="0">
              <a:noAutofit/>
            </a:bodyPr>
            <a:lstStyle/>
            <a:p>
              <a:pPr indent="0" lvl="0" marL="0" rtl="0" algn="l">
                <a:lnSpc>
                  <a:spcPct val="142857"/>
                </a:lnSpc>
                <a:spcBef>
                  <a:spcPts val="0"/>
                </a:spcBef>
                <a:spcAft>
                  <a:spcPts val="0"/>
                </a:spcAft>
                <a:buNone/>
              </a:pPr>
              <a:r>
                <a:rPr lang="en" sz="1800">
                  <a:solidFill>
                    <a:srgbClr val="88C6BE"/>
                  </a:solidFill>
                  <a:latin typeface="Consolas"/>
                  <a:ea typeface="Consolas"/>
                  <a:cs typeface="Consolas"/>
                  <a:sym typeface="Consolas"/>
                </a:rPr>
                <a:t>const </a:t>
              </a:r>
              <a:r>
                <a:rPr lang="en" sz="1800">
                  <a:solidFill>
                    <a:srgbClr val="FC929E"/>
                  </a:solidFill>
                  <a:latin typeface="Consolas"/>
                  <a:ea typeface="Consolas"/>
                  <a:cs typeface="Consolas"/>
                  <a:sym typeface="Consolas"/>
                </a:rPr>
                <a:t>Menu</a:t>
              </a:r>
              <a:r>
                <a:rPr lang="en" sz="1800">
                  <a:solidFill>
                    <a:srgbClr val="88C6BE"/>
                  </a:solidFill>
                  <a:latin typeface="Consolas"/>
                  <a:ea typeface="Consolas"/>
                  <a:cs typeface="Consolas"/>
                  <a:sym typeface="Consolas"/>
                </a:rPr>
                <a:t> = (</a:t>
              </a:r>
              <a:r>
                <a:rPr lang="en" sz="1800">
                  <a:solidFill>
                    <a:srgbClr val="FFFFFF"/>
                  </a:solidFill>
                  <a:latin typeface="Consolas"/>
                  <a:ea typeface="Consolas"/>
                  <a:cs typeface="Consolas"/>
                  <a:sym typeface="Consolas"/>
                </a:rPr>
                <a:t>props</a:t>
              </a:r>
              <a:r>
                <a:rPr lang="en" sz="1800">
                  <a:solidFill>
                    <a:srgbClr val="88C6BE"/>
                  </a:solidFill>
                  <a:latin typeface="Consolas"/>
                  <a:ea typeface="Consolas"/>
                  <a:cs typeface="Consolas"/>
                  <a:sym typeface="Consolas"/>
                </a:rPr>
                <a:t>) =&gt; </a:t>
              </a:r>
              <a:r>
                <a:rPr lang="en" sz="1800">
                  <a:solidFill>
                    <a:srgbClr val="FC929E"/>
                  </a:solidFill>
                  <a:latin typeface="Consolas"/>
                  <a:ea typeface="Consolas"/>
                  <a:cs typeface="Consolas"/>
                  <a:sym typeface="Consolas"/>
                </a:rPr>
                <a:t>{</a:t>
              </a:r>
              <a:endParaRPr sz="1800">
                <a:solidFill>
                  <a:srgbClr val="FC929E"/>
                </a:solidFill>
                <a:latin typeface="Consolas"/>
                <a:ea typeface="Consolas"/>
                <a:cs typeface="Consolas"/>
                <a:sym typeface="Consolas"/>
              </a:endParaRPr>
            </a:p>
            <a:p>
              <a:pPr indent="0" lvl="0" marL="0" rtl="0" algn="l">
                <a:lnSpc>
                  <a:spcPct val="142857"/>
                </a:lnSpc>
                <a:spcBef>
                  <a:spcPts val="0"/>
                </a:spcBef>
                <a:spcAft>
                  <a:spcPts val="0"/>
                </a:spcAft>
                <a:buNone/>
              </a:pPr>
              <a:r>
                <a:rPr lang="en" sz="1800">
                  <a:solidFill>
                    <a:srgbClr val="FC929E"/>
                  </a:solidFill>
                  <a:latin typeface="Consolas"/>
                  <a:ea typeface="Consolas"/>
                  <a:cs typeface="Consolas"/>
                  <a:sym typeface="Consolas"/>
                </a:rPr>
                <a:t>  </a:t>
              </a:r>
              <a:r>
                <a:rPr lang="en" sz="1800">
                  <a:solidFill>
                    <a:srgbClr val="C5A5C5"/>
                  </a:solidFill>
                  <a:latin typeface="Consolas"/>
                  <a:ea typeface="Consolas"/>
                  <a:cs typeface="Consolas"/>
                  <a:sym typeface="Consolas"/>
                </a:rPr>
                <a:t>return</a:t>
              </a:r>
              <a:r>
                <a:rPr lang="en" sz="1800">
                  <a:solidFill>
                    <a:srgbClr val="FC929E"/>
                  </a:solidFill>
                  <a:latin typeface="Consolas"/>
                  <a:ea typeface="Consolas"/>
                  <a:cs typeface="Consolas"/>
                  <a:sym typeface="Consolas"/>
                </a:rPr>
                <a:t> (</a:t>
              </a:r>
              <a:r>
                <a:rPr lang="en" sz="1800">
                  <a:solidFill>
                    <a:srgbClr val="88C6BE"/>
                  </a:solidFill>
                  <a:latin typeface="Consolas"/>
                  <a:ea typeface="Consolas"/>
                  <a:cs typeface="Consolas"/>
                  <a:sym typeface="Consolas"/>
                </a:rPr>
                <a:t>&lt;</a:t>
              </a:r>
              <a:r>
                <a:rPr lang="en" sz="1800">
                  <a:solidFill>
                    <a:srgbClr val="FC929E"/>
                  </a:solidFill>
                  <a:latin typeface="Consolas"/>
                  <a:ea typeface="Consolas"/>
                  <a:cs typeface="Consolas"/>
                  <a:sym typeface="Consolas"/>
                </a:rPr>
                <a:t>div</a:t>
              </a:r>
              <a:r>
                <a:rPr lang="en" sz="1800">
                  <a:solidFill>
                    <a:srgbClr val="88C6BE"/>
                  </a:solidFill>
                  <a:latin typeface="Consolas"/>
                  <a:ea typeface="Consolas"/>
                  <a:cs typeface="Consolas"/>
                  <a:sym typeface="Consolas"/>
                </a:rPr>
                <a:t>&gt;</a:t>
              </a:r>
              <a:endParaRPr sz="1800">
                <a:solidFill>
                  <a:srgbClr val="88C6BE"/>
                </a:solidFill>
                <a:latin typeface="Consolas"/>
                <a:ea typeface="Consolas"/>
                <a:cs typeface="Consolas"/>
                <a:sym typeface="Consolas"/>
              </a:endParaRPr>
            </a:p>
            <a:p>
              <a:pPr indent="0" lvl="0" marL="0" rtl="0" algn="l">
                <a:lnSpc>
                  <a:spcPct val="142857"/>
                </a:lnSpc>
                <a:spcBef>
                  <a:spcPts val="0"/>
                </a:spcBef>
                <a:spcAft>
                  <a:spcPts val="0"/>
                </a:spcAft>
                <a:buNone/>
              </a:pPr>
              <a:r>
                <a:rPr lang="en" sz="1800">
                  <a:solidFill>
                    <a:srgbClr val="FC929E"/>
                  </a:solidFill>
                  <a:latin typeface="Consolas"/>
                  <a:ea typeface="Consolas"/>
                  <a:cs typeface="Consolas"/>
                  <a:sym typeface="Consolas"/>
                </a:rPr>
                <a:t>    {</a:t>
              </a:r>
              <a:r>
                <a:rPr lang="en" sz="1800">
                  <a:solidFill>
                    <a:srgbClr val="FFFFFF"/>
                  </a:solidFill>
                  <a:latin typeface="Consolas"/>
                  <a:ea typeface="Consolas"/>
                  <a:cs typeface="Consolas"/>
                  <a:sym typeface="Consolas"/>
                </a:rPr>
                <a:t>props.children</a:t>
              </a:r>
              <a:r>
                <a:rPr lang="en" sz="1800">
                  <a:solidFill>
                    <a:srgbClr val="FC929E"/>
                  </a:solidFill>
                  <a:latin typeface="Consolas"/>
                  <a:ea typeface="Consolas"/>
                  <a:cs typeface="Consolas"/>
                  <a:sym typeface="Consolas"/>
                </a:rPr>
                <a:t>}</a:t>
              </a:r>
              <a:endParaRPr sz="1800">
                <a:solidFill>
                  <a:srgbClr val="FC929E"/>
                </a:solidFill>
                <a:latin typeface="Consolas"/>
                <a:ea typeface="Consolas"/>
                <a:cs typeface="Consolas"/>
                <a:sym typeface="Consolas"/>
              </a:endParaRPr>
            </a:p>
            <a:p>
              <a:pPr indent="0" lvl="0" marL="0" rtl="0" algn="l">
                <a:lnSpc>
                  <a:spcPct val="142857"/>
                </a:lnSpc>
                <a:spcBef>
                  <a:spcPts val="0"/>
                </a:spcBef>
                <a:spcAft>
                  <a:spcPts val="0"/>
                </a:spcAft>
                <a:buNone/>
              </a:pPr>
              <a:r>
                <a:rPr lang="en" sz="1800">
                  <a:solidFill>
                    <a:srgbClr val="88C6BE"/>
                  </a:solidFill>
                  <a:latin typeface="Consolas"/>
                  <a:ea typeface="Consolas"/>
                  <a:cs typeface="Consolas"/>
                  <a:sym typeface="Consolas"/>
                </a:rPr>
                <a:t>  &lt;</a:t>
              </a:r>
              <a:r>
                <a:rPr lang="en" sz="1800">
                  <a:solidFill>
                    <a:srgbClr val="FC929E"/>
                  </a:solidFill>
                  <a:latin typeface="Consolas"/>
                  <a:ea typeface="Consolas"/>
                  <a:cs typeface="Consolas"/>
                  <a:sym typeface="Consolas"/>
                </a:rPr>
                <a:t>/div</a:t>
              </a:r>
              <a:r>
                <a:rPr lang="en" sz="1800">
                  <a:solidFill>
                    <a:srgbClr val="88C6BE"/>
                  </a:solidFill>
                  <a:latin typeface="Consolas"/>
                  <a:ea typeface="Consolas"/>
                  <a:cs typeface="Consolas"/>
                  <a:sym typeface="Consolas"/>
                </a:rPr>
                <a:t>&gt;</a:t>
              </a:r>
              <a:r>
                <a:rPr lang="en" sz="1800">
                  <a:solidFill>
                    <a:srgbClr val="FC929E"/>
                  </a:solidFill>
                  <a:latin typeface="Consolas"/>
                  <a:ea typeface="Consolas"/>
                  <a:cs typeface="Consolas"/>
                  <a:sym typeface="Consolas"/>
                </a:rPr>
                <a:t>);</a:t>
              </a:r>
              <a:endParaRPr sz="1800">
                <a:solidFill>
                  <a:srgbClr val="FFFFFF"/>
                </a:solidFill>
                <a:latin typeface="Consolas"/>
                <a:ea typeface="Consolas"/>
                <a:cs typeface="Consolas"/>
                <a:sym typeface="Consolas"/>
              </a:endParaRPr>
            </a:p>
            <a:p>
              <a:pPr indent="0" lvl="0" marL="0" rtl="0" algn="l">
                <a:lnSpc>
                  <a:spcPct val="142857"/>
                </a:lnSpc>
                <a:spcBef>
                  <a:spcPts val="0"/>
                </a:spcBef>
                <a:spcAft>
                  <a:spcPts val="0"/>
                </a:spcAft>
                <a:buNone/>
              </a:pPr>
              <a:r>
                <a:rPr lang="en" sz="1800">
                  <a:solidFill>
                    <a:srgbClr val="FC929E"/>
                  </a:solidFill>
                  <a:latin typeface="Consolas"/>
                  <a:ea typeface="Consolas"/>
                  <a:cs typeface="Consolas"/>
                  <a:sym typeface="Consolas"/>
                </a:rPr>
                <a:t>};</a:t>
              </a:r>
              <a:endParaRPr sz="1800">
                <a:solidFill>
                  <a:srgbClr val="FC929E"/>
                </a:solidFill>
                <a:latin typeface="Consolas"/>
                <a:ea typeface="Consolas"/>
                <a:cs typeface="Consolas"/>
                <a:sym typeface="Consolas"/>
              </a:endParaRPr>
            </a:p>
          </p:txBody>
        </p:sp>
        <p:sp>
          <p:nvSpPr>
            <p:cNvPr id="651" name="Google Shape;651;p62"/>
            <p:cNvSpPr txBox="1"/>
            <p:nvPr/>
          </p:nvSpPr>
          <p:spPr>
            <a:xfrm>
              <a:off x="4435125" y="1455468"/>
              <a:ext cx="375000" cy="2622600"/>
            </a:xfrm>
            <a:prstGeom prst="rect">
              <a:avLst/>
            </a:prstGeom>
            <a:solidFill>
              <a:srgbClr val="000000"/>
            </a:solidFill>
            <a:ln cap="flat" cmpd="sng" w="28575">
              <a:solidFill>
                <a:srgbClr val="666666"/>
              </a:solidFill>
              <a:prstDash val="solid"/>
              <a:round/>
              <a:headEnd len="sm" w="sm" type="none"/>
              <a:tailEnd len="sm" w="sm" type="none"/>
            </a:ln>
          </p:spPr>
          <p:txBody>
            <a:bodyPr anchorCtr="0" anchor="t" bIns="0" lIns="0" spcFirstLastPara="1" rIns="45700" wrap="square" tIns="0">
              <a:noAutofit/>
            </a:bodyPr>
            <a:lstStyle/>
            <a:p>
              <a:pPr indent="0" lvl="0" marL="0" rtl="0" algn="r">
                <a:lnSpc>
                  <a:spcPct val="142857"/>
                </a:lnSpc>
                <a:spcBef>
                  <a:spcPts val="0"/>
                </a:spcBef>
                <a:spcAft>
                  <a:spcPts val="0"/>
                </a:spcAft>
                <a:buNone/>
              </a:pPr>
              <a:r>
                <a:rPr lang="en" sz="1800">
                  <a:solidFill>
                    <a:srgbClr val="FF9900"/>
                  </a:solidFill>
                  <a:latin typeface="Consolas"/>
                  <a:ea typeface="Consolas"/>
                  <a:cs typeface="Consolas"/>
                  <a:sym typeface="Consolas"/>
                </a:rPr>
                <a:t>1</a:t>
              </a:r>
              <a:br>
                <a:rPr lang="en" sz="1800">
                  <a:solidFill>
                    <a:srgbClr val="FF9900"/>
                  </a:solidFill>
                  <a:latin typeface="Consolas"/>
                  <a:ea typeface="Consolas"/>
                  <a:cs typeface="Consolas"/>
                  <a:sym typeface="Consolas"/>
                </a:rPr>
              </a:br>
              <a:r>
                <a:rPr lang="en" sz="1800">
                  <a:solidFill>
                    <a:srgbClr val="FF9900"/>
                  </a:solidFill>
                  <a:latin typeface="Consolas"/>
                  <a:ea typeface="Consolas"/>
                  <a:cs typeface="Consolas"/>
                  <a:sym typeface="Consolas"/>
                </a:rPr>
                <a:t>2</a:t>
              </a:r>
              <a:br>
                <a:rPr lang="en" sz="1800">
                  <a:solidFill>
                    <a:srgbClr val="FF9900"/>
                  </a:solidFill>
                  <a:latin typeface="Consolas"/>
                  <a:ea typeface="Consolas"/>
                  <a:cs typeface="Consolas"/>
                  <a:sym typeface="Consolas"/>
                </a:rPr>
              </a:br>
              <a:r>
                <a:rPr lang="en" sz="1800">
                  <a:solidFill>
                    <a:srgbClr val="FF9900"/>
                  </a:solidFill>
                  <a:latin typeface="Consolas"/>
                  <a:ea typeface="Consolas"/>
                  <a:cs typeface="Consolas"/>
                  <a:sym typeface="Consolas"/>
                </a:rPr>
                <a:t>3</a:t>
              </a:r>
              <a:br>
                <a:rPr lang="en" sz="1800">
                  <a:solidFill>
                    <a:srgbClr val="FF9900"/>
                  </a:solidFill>
                  <a:latin typeface="Consolas"/>
                  <a:ea typeface="Consolas"/>
                  <a:cs typeface="Consolas"/>
                  <a:sym typeface="Consolas"/>
                </a:rPr>
              </a:br>
              <a:r>
                <a:rPr lang="en" sz="1800">
                  <a:solidFill>
                    <a:srgbClr val="FF9900"/>
                  </a:solidFill>
                  <a:latin typeface="Consolas"/>
                  <a:ea typeface="Consolas"/>
                  <a:cs typeface="Consolas"/>
                  <a:sym typeface="Consolas"/>
                </a:rPr>
                <a:t>4</a:t>
              </a:r>
              <a:br>
                <a:rPr lang="en" sz="1800">
                  <a:solidFill>
                    <a:srgbClr val="FF9900"/>
                  </a:solidFill>
                  <a:latin typeface="Consolas"/>
                  <a:ea typeface="Consolas"/>
                  <a:cs typeface="Consolas"/>
                  <a:sym typeface="Consolas"/>
                </a:rPr>
              </a:br>
              <a:r>
                <a:rPr lang="en" sz="1800">
                  <a:solidFill>
                    <a:srgbClr val="FF9900"/>
                  </a:solidFill>
                  <a:latin typeface="Consolas"/>
                  <a:ea typeface="Consolas"/>
                  <a:cs typeface="Consolas"/>
                  <a:sym typeface="Consolas"/>
                </a:rPr>
                <a:t>5</a:t>
              </a:r>
              <a:br>
                <a:rPr lang="en" sz="1800">
                  <a:solidFill>
                    <a:srgbClr val="FF9900"/>
                  </a:solidFill>
                  <a:latin typeface="Consolas"/>
                  <a:ea typeface="Consolas"/>
                  <a:cs typeface="Consolas"/>
                  <a:sym typeface="Consolas"/>
                </a:rPr>
              </a:br>
              <a:r>
                <a:rPr lang="en" sz="1800">
                  <a:solidFill>
                    <a:srgbClr val="FF9900"/>
                  </a:solidFill>
                  <a:latin typeface="Consolas"/>
                  <a:ea typeface="Consolas"/>
                  <a:cs typeface="Consolas"/>
                  <a:sym typeface="Consolas"/>
                </a:rPr>
                <a:t>6</a:t>
              </a:r>
              <a:endParaRPr sz="1800">
                <a:solidFill>
                  <a:srgbClr val="FF9900"/>
                </a:solidFill>
                <a:latin typeface="Consolas"/>
                <a:ea typeface="Consolas"/>
                <a:cs typeface="Consolas"/>
                <a:sym typeface="Consolas"/>
              </a:endParaRPr>
            </a:p>
            <a:p>
              <a:pPr indent="0" lvl="0" marL="0" rtl="0" algn="r">
                <a:lnSpc>
                  <a:spcPct val="142857"/>
                </a:lnSpc>
                <a:spcBef>
                  <a:spcPts val="0"/>
                </a:spcBef>
                <a:spcAft>
                  <a:spcPts val="0"/>
                </a:spcAft>
                <a:buNone/>
              </a:pPr>
              <a:r>
                <a:rPr lang="en" sz="1800">
                  <a:solidFill>
                    <a:srgbClr val="FF9900"/>
                  </a:solidFill>
                  <a:latin typeface="Consolas"/>
                  <a:ea typeface="Consolas"/>
                  <a:cs typeface="Consolas"/>
                  <a:sym typeface="Consolas"/>
                </a:rPr>
                <a:t>7</a:t>
              </a:r>
              <a:endParaRPr sz="1800">
                <a:solidFill>
                  <a:srgbClr val="FF9900"/>
                </a:solidFill>
                <a:latin typeface="Consolas"/>
                <a:ea typeface="Consolas"/>
                <a:cs typeface="Consolas"/>
                <a:sym typeface="Consolas"/>
              </a:endParaRPr>
            </a:p>
            <a:p>
              <a:pPr indent="0" lvl="0" marL="0" rtl="0" algn="r">
                <a:lnSpc>
                  <a:spcPct val="142857"/>
                </a:lnSpc>
                <a:spcBef>
                  <a:spcPts val="0"/>
                </a:spcBef>
                <a:spcAft>
                  <a:spcPts val="0"/>
                </a:spcAft>
                <a:buNone/>
              </a:pPr>
              <a:r>
                <a:rPr lang="en" sz="1800">
                  <a:solidFill>
                    <a:srgbClr val="FF9900"/>
                  </a:solidFill>
                  <a:latin typeface="Consolas"/>
                  <a:ea typeface="Consolas"/>
                  <a:cs typeface="Consolas"/>
                  <a:sym typeface="Consolas"/>
                </a:rPr>
                <a:t>8</a:t>
              </a:r>
              <a:endParaRPr sz="1800">
                <a:solidFill>
                  <a:srgbClr val="FF9900"/>
                </a:solidFill>
                <a:latin typeface="Consolas"/>
                <a:ea typeface="Consolas"/>
                <a:cs typeface="Consolas"/>
                <a:sym typeface="Consolas"/>
              </a:endParaRPr>
            </a:p>
            <a:p>
              <a:pPr indent="0" lvl="0" marL="0" rtl="0" algn="r">
                <a:lnSpc>
                  <a:spcPct val="142857"/>
                </a:lnSpc>
                <a:spcBef>
                  <a:spcPts val="0"/>
                </a:spcBef>
                <a:spcAft>
                  <a:spcPts val="0"/>
                </a:spcAft>
                <a:buNone/>
              </a:pPr>
              <a:r>
                <a:rPr lang="en" sz="1800">
                  <a:solidFill>
                    <a:srgbClr val="FF9900"/>
                  </a:solidFill>
                  <a:latin typeface="Consolas"/>
                  <a:ea typeface="Consolas"/>
                  <a:cs typeface="Consolas"/>
                  <a:sym typeface="Consolas"/>
                </a:rPr>
                <a:t>9</a:t>
              </a:r>
              <a:endParaRPr sz="1800">
                <a:solidFill>
                  <a:srgbClr val="FF9900"/>
                </a:solidFill>
                <a:latin typeface="Consolas"/>
                <a:ea typeface="Consolas"/>
                <a:cs typeface="Consolas"/>
                <a:sym typeface="Consolas"/>
              </a:endParaRPr>
            </a:p>
            <a:p>
              <a:pPr indent="0" lvl="0" marL="0" rtl="0" algn="r">
                <a:lnSpc>
                  <a:spcPct val="142857"/>
                </a:lnSpc>
                <a:spcBef>
                  <a:spcPts val="0"/>
                </a:spcBef>
                <a:spcAft>
                  <a:spcPts val="0"/>
                </a:spcAft>
                <a:buNone/>
              </a:pPr>
              <a:r>
                <a:rPr lang="en" sz="1800">
                  <a:solidFill>
                    <a:srgbClr val="FF9900"/>
                  </a:solidFill>
                  <a:latin typeface="Consolas"/>
                  <a:ea typeface="Consolas"/>
                  <a:cs typeface="Consolas"/>
                  <a:sym typeface="Consolas"/>
                </a:rPr>
                <a:t>10</a:t>
              </a:r>
              <a:endParaRPr sz="1800">
                <a:solidFill>
                  <a:srgbClr val="FF9900"/>
                </a:solidFill>
                <a:latin typeface="Consolas"/>
                <a:ea typeface="Consolas"/>
                <a:cs typeface="Consolas"/>
                <a:sym typeface="Consolas"/>
              </a:endParaRPr>
            </a:p>
          </p:txBody>
        </p:sp>
      </p:grpSp>
      <p:sp>
        <p:nvSpPr>
          <p:cNvPr id="652" name="Google Shape;652;p62"/>
          <p:cNvSpPr txBox="1"/>
          <p:nvPr/>
        </p:nvSpPr>
        <p:spPr>
          <a:xfrm>
            <a:off x="4684900" y="1254425"/>
            <a:ext cx="4458900" cy="3066300"/>
          </a:xfrm>
          <a:prstGeom prst="rect">
            <a:avLst/>
          </a:prstGeom>
          <a:noFill/>
          <a:ln>
            <a:noFill/>
          </a:ln>
        </p:spPr>
        <p:txBody>
          <a:bodyPr anchorCtr="0" anchor="t" bIns="91425" lIns="91425" spcFirstLastPara="1" rIns="91425" wrap="square" tIns="0">
            <a:noAutofit/>
          </a:bodyPr>
          <a:lstStyle/>
          <a:p>
            <a:pPr indent="0" lvl="0" marL="0" rtl="0" algn="l">
              <a:spcBef>
                <a:spcPts val="0"/>
              </a:spcBef>
              <a:spcAft>
                <a:spcPts val="0"/>
              </a:spcAft>
              <a:buNone/>
            </a:pPr>
            <a:r>
              <a:rPr lang="en" sz="1800">
                <a:latin typeface="Helvetica Neue"/>
                <a:ea typeface="Helvetica Neue"/>
                <a:cs typeface="Helvetica Neue"/>
                <a:sym typeface="Helvetica Neue"/>
              </a:rPr>
              <a:t>The </a:t>
            </a:r>
            <a:r>
              <a:rPr lang="en" sz="1800">
                <a:latin typeface="Consolas"/>
                <a:ea typeface="Consolas"/>
                <a:cs typeface="Consolas"/>
                <a:sym typeface="Consolas"/>
              </a:rPr>
              <a:t>Menu</a:t>
            </a:r>
            <a:r>
              <a:rPr lang="en" sz="1800">
                <a:latin typeface="Helvetica Neue"/>
                <a:ea typeface="Helvetica Neue"/>
                <a:cs typeface="Helvetica Neue"/>
                <a:sym typeface="Helvetica Neue"/>
              </a:rPr>
              <a:t> component will render a </a:t>
            </a:r>
            <a:r>
              <a:rPr lang="en" sz="1800">
                <a:highlight>
                  <a:srgbClr val="000000"/>
                </a:highlight>
              </a:rPr>
              <a:t> </a:t>
            </a:r>
            <a:r>
              <a:rPr lang="en" sz="1800">
                <a:solidFill>
                  <a:srgbClr val="88C6BE"/>
                </a:solidFill>
                <a:highlight>
                  <a:srgbClr val="000000"/>
                </a:highlight>
                <a:latin typeface="Consolas"/>
                <a:ea typeface="Consolas"/>
                <a:cs typeface="Consolas"/>
                <a:sym typeface="Consolas"/>
              </a:rPr>
              <a:t>&lt;</a:t>
            </a:r>
            <a:r>
              <a:rPr lang="en" sz="1800">
                <a:solidFill>
                  <a:srgbClr val="FC929E"/>
                </a:solidFill>
                <a:highlight>
                  <a:srgbClr val="000000"/>
                </a:highlight>
                <a:latin typeface="Consolas"/>
                <a:ea typeface="Consolas"/>
                <a:cs typeface="Consolas"/>
                <a:sym typeface="Consolas"/>
              </a:rPr>
              <a:t>div</a:t>
            </a:r>
            <a:r>
              <a:rPr lang="en" sz="1800">
                <a:solidFill>
                  <a:srgbClr val="88C6BE"/>
                </a:solidFill>
                <a:highlight>
                  <a:srgbClr val="000000"/>
                </a:highlight>
                <a:latin typeface="Consolas"/>
                <a:ea typeface="Consolas"/>
                <a:cs typeface="Consolas"/>
                <a:sym typeface="Consolas"/>
              </a:rPr>
              <a:t>&gt;</a:t>
            </a:r>
            <a:r>
              <a:rPr lang="en" sz="1800">
                <a:highlight>
                  <a:srgbClr val="000000"/>
                </a:highlight>
              </a:rPr>
              <a:t> </a:t>
            </a:r>
            <a:r>
              <a:rPr lang="en" sz="1800"/>
              <a:t> </a:t>
            </a:r>
            <a:r>
              <a:rPr lang="en" sz="1800">
                <a:latin typeface="Helvetica Neue"/>
                <a:ea typeface="Helvetica Neue"/>
                <a:cs typeface="Helvetica Neue"/>
                <a:sym typeface="Helvetica Neue"/>
              </a:rPr>
              <a:t>that contains anything you put between the opening and closing tags when you use the </a:t>
            </a:r>
            <a:r>
              <a:rPr lang="en" sz="1800">
                <a:latin typeface="Consolas"/>
                <a:ea typeface="Consolas"/>
                <a:cs typeface="Consolas"/>
                <a:sym typeface="Consolas"/>
              </a:rPr>
              <a:t>Menu</a:t>
            </a:r>
            <a:r>
              <a:rPr lang="en" sz="1800">
                <a:latin typeface="Helvetica Neue"/>
                <a:ea typeface="Helvetica Neue"/>
                <a:cs typeface="Helvetica Neue"/>
                <a:sym typeface="Helvetica Neue"/>
              </a:rPr>
              <a:t> component.</a:t>
            </a:r>
            <a:endParaRPr sz="1800">
              <a:latin typeface="Helvetica Neue"/>
              <a:ea typeface="Helvetica Neue"/>
              <a:cs typeface="Helvetica Neue"/>
              <a:sym typeface="Helvetica Neue"/>
            </a:endParaRPr>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6" name="Shape 656"/>
        <p:cNvGrpSpPr/>
        <p:nvPr/>
      </p:nvGrpSpPr>
      <p:grpSpPr>
        <a:xfrm>
          <a:off x="0" y="0"/>
          <a:ext cx="0" cy="0"/>
          <a:chOff x="0" y="0"/>
          <a:chExt cx="0" cy="0"/>
        </a:xfrm>
      </p:grpSpPr>
      <p:sp>
        <p:nvSpPr>
          <p:cNvPr id="657" name="Google Shape;657;p63"/>
          <p:cNvSpPr txBox="1"/>
          <p:nvPr>
            <p:ph type="ctrTitle"/>
          </p:nvPr>
        </p:nvSpPr>
        <p:spPr>
          <a:xfrm>
            <a:off x="126300" y="1694350"/>
            <a:ext cx="2490600" cy="1587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Let’s make a Complex</a:t>
            </a:r>
            <a:br>
              <a:rPr lang="en"/>
            </a:br>
            <a:r>
              <a:rPr lang="en"/>
              <a:t>Layout</a:t>
            </a:r>
            <a:endParaRPr/>
          </a:p>
        </p:txBody>
      </p:sp>
      <p:sp>
        <p:nvSpPr>
          <p:cNvPr id="658" name="Google Shape;658;p63"/>
          <p:cNvSpPr txBox="1"/>
          <p:nvPr>
            <p:ph idx="1" type="body"/>
          </p:nvPr>
        </p:nvSpPr>
        <p:spPr>
          <a:xfrm>
            <a:off x="3263400" y="1399025"/>
            <a:ext cx="5323800" cy="1838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Create </a:t>
            </a:r>
            <a:r>
              <a:rPr lang="en"/>
              <a:t>two</a:t>
            </a:r>
            <a:r>
              <a:rPr lang="en"/>
              <a:t> react components, then put them together</a:t>
            </a:r>
            <a:r>
              <a:rPr lang="en"/>
              <a:t> to form a complex layout.</a:t>
            </a:r>
            <a:endParaRPr/>
          </a:p>
          <a:p>
            <a:pPr indent="0" lvl="0" marL="0" rtl="0" algn="l">
              <a:spcBef>
                <a:spcPts val="0"/>
              </a:spcBef>
              <a:spcAft>
                <a:spcPts val="0"/>
              </a:spcAft>
              <a:buNone/>
            </a:pPr>
            <a:r>
              <a:t/>
            </a:r>
            <a:endParaRPr/>
          </a:p>
          <a:p>
            <a:pPr indent="0" lvl="0" marL="0" rtl="0" algn="l">
              <a:spcBef>
                <a:spcPts val="0"/>
              </a:spcBef>
              <a:spcAft>
                <a:spcPts val="0"/>
              </a:spcAft>
              <a:buNone/>
            </a:pPr>
            <a:r>
              <a:rPr lang="en" u="sng">
                <a:solidFill>
                  <a:schemeClr val="hlink"/>
                </a:solidFill>
                <a:hlinkClick r:id="rId3"/>
              </a:rPr>
              <a:t>https://repl.it/@emuentes/33-Guided-Practice</a:t>
            </a:r>
            <a:endParaRPr/>
          </a:p>
          <a:p>
            <a:pPr indent="0" lvl="0" marL="0" rtl="0" algn="l">
              <a:spcBef>
                <a:spcPts val="0"/>
              </a:spcBef>
              <a:spcAft>
                <a:spcPts val="0"/>
              </a:spcAft>
              <a:buNone/>
            </a:pPr>
            <a:r>
              <a:t/>
            </a:r>
            <a:endParaRPr/>
          </a:p>
        </p:txBody>
      </p:sp>
      <p:pic>
        <p:nvPicPr>
          <p:cNvPr id="659" name="Google Shape;659;p63"/>
          <p:cNvPicPr preferRelativeResize="0"/>
          <p:nvPr/>
        </p:nvPicPr>
        <p:blipFill>
          <a:blip r:embed="rId4">
            <a:alphaModFix/>
          </a:blip>
          <a:stretch>
            <a:fillRect/>
          </a:stretch>
        </p:blipFill>
        <p:spPr>
          <a:xfrm>
            <a:off x="126300" y="3495156"/>
            <a:ext cx="2490600" cy="1556700"/>
          </a:xfrm>
          <a:prstGeom prst="round2SameRect">
            <a:avLst>
              <a:gd fmla="val 0" name="adj1"/>
              <a:gd fmla="val 29051" name="adj2"/>
            </a:avLst>
          </a:prstGeom>
          <a:noFill/>
          <a:ln>
            <a:noFill/>
          </a:ln>
        </p:spPr>
      </p:pic>
      <p:cxnSp>
        <p:nvCxnSpPr>
          <p:cNvPr id="660" name="Google Shape;660;p63"/>
          <p:cNvCxnSpPr/>
          <p:nvPr/>
        </p:nvCxnSpPr>
        <p:spPr>
          <a:xfrm>
            <a:off x="105825" y="3499550"/>
            <a:ext cx="2547000" cy="0"/>
          </a:xfrm>
          <a:prstGeom prst="straightConnector1">
            <a:avLst/>
          </a:prstGeom>
          <a:noFill/>
          <a:ln cap="flat" cmpd="sng" w="28575">
            <a:solidFill>
              <a:schemeClr val="accent5"/>
            </a:solidFill>
            <a:prstDash val="solid"/>
            <a:round/>
            <a:headEnd len="med" w="med" type="none"/>
            <a:tailEnd len="med" w="med" type="none"/>
          </a:ln>
          <a:effectLst>
            <a:outerShdw blurRad="57150" rotWithShape="0" algn="bl" dir="5520000" dist="38100">
              <a:srgbClr val="000000">
                <a:alpha val="19000"/>
              </a:srgbClr>
            </a:outerShdw>
          </a:effectLst>
        </p:spPr>
      </p:cxn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4" name="Shape 664"/>
        <p:cNvGrpSpPr/>
        <p:nvPr/>
      </p:nvGrpSpPr>
      <p:grpSpPr>
        <a:xfrm>
          <a:off x="0" y="0"/>
          <a:ext cx="0" cy="0"/>
          <a:chOff x="0" y="0"/>
          <a:chExt cx="0" cy="0"/>
        </a:xfrm>
      </p:grpSpPr>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8" name="Shape 668"/>
        <p:cNvGrpSpPr/>
        <p:nvPr/>
      </p:nvGrpSpPr>
      <p:grpSpPr>
        <a:xfrm>
          <a:off x="0" y="0"/>
          <a:ext cx="0" cy="0"/>
          <a:chOff x="0" y="0"/>
          <a:chExt cx="0" cy="0"/>
        </a:xfrm>
      </p:grpSpPr>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672" name="Shape 672"/>
        <p:cNvGrpSpPr/>
        <p:nvPr/>
      </p:nvGrpSpPr>
      <p:grpSpPr>
        <a:xfrm>
          <a:off x="0" y="0"/>
          <a:ext cx="0" cy="0"/>
          <a:chOff x="0" y="0"/>
          <a:chExt cx="0" cy="0"/>
        </a:xfrm>
      </p:grpSpPr>
      <p:sp>
        <p:nvSpPr>
          <p:cNvPr id="673" name="Google Shape;673;p66"/>
          <p:cNvSpPr txBox="1"/>
          <p:nvPr>
            <p:ph idx="1" type="body"/>
          </p:nvPr>
        </p:nvSpPr>
        <p:spPr>
          <a:xfrm>
            <a:off x="228600" y="1095025"/>
            <a:ext cx="8395200" cy="36291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Clr>
                <a:schemeClr val="dk1"/>
              </a:buClr>
              <a:buSzPts val="2400"/>
              <a:buChar char="➔"/>
            </a:pPr>
            <a:r>
              <a:rPr lang="en" sz="2400">
                <a:solidFill>
                  <a:schemeClr val="dk1"/>
                </a:solidFill>
              </a:rPr>
              <a:t>C</a:t>
            </a:r>
            <a:r>
              <a:rPr lang="en" sz="2400">
                <a:solidFill>
                  <a:schemeClr val="dk1"/>
                </a:solidFill>
              </a:rPr>
              <a:t>reate components</a:t>
            </a:r>
            <a:endParaRPr sz="2400">
              <a:solidFill>
                <a:schemeClr val="dk1"/>
              </a:solidFill>
            </a:endParaRPr>
          </a:p>
          <a:p>
            <a:pPr indent="0" lvl="0" marL="457200" rtl="0" algn="l">
              <a:spcBef>
                <a:spcPts val="0"/>
              </a:spcBef>
              <a:spcAft>
                <a:spcPts val="0"/>
              </a:spcAft>
              <a:buNone/>
            </a:pPr>
            <a:r>
              <a:rPr lang="en" sz="2400">
                <a:solidFill>
                  <a:schemeClr val="dk1"/>
                </a:solidFill>
              </a:rPr>
              <a:t>that take</a:t>
            </a:r>
            <a:r>
              <a:rPr lang="en" sz="2400">
                <a:solidFill>
                  <a:schemeClr val="dk1"/>
                </a:solidFill>
              </a:rPr>
              <a:t> props for:</a:t>
            </a:r>
            <a:endParaRPr sz="2400">
              <a:solidFill>
                <a:schemeClr val="dk1"/>
              </a:solidFill>
            </a:endParaRPr>
          </a:p>
          <a:p>
            <a:pPr indent="-381000" lvl="1" marL="914400" rtl="0" algn="l">
              <a:spcBef>
                <a:spcPts val="0"/>
              </a:spcBef>
              <a:spcAft>
                <a:spcPts val="0"/>
              </a:spcAft>
              <a:buClr>
                <a:schemeClr val="dk1"/>
              </a:buClr>
              <a:buSzPts val="2400"/>
              <a:buChar char="◆"/>
            </a:pPr>
            <a:r>
              <a:rPr lang="en" sz="2400">
                <a:solidFill>
                  <a:schemeClr val="dk1"/>
                </a:solidFill>
              </a:rPr>
              <a:t>question text</a:t>
            </a:r>
            <a:endParaRPr sz="2400">
              <a:solidFill>
                <a:schemeClr val="dk1"/>
              </a:solidFill>
            </a:endParaRPr>
          </a:p>
          <a:p>
            <a:pPr indent="-381000" lvl="1" marL="914400" rtl="0" algn="l">
              <a:spcBef>
                <a:spcPts val="0"/>
              </a:spcBef>
              <a:spcAft>
                <a:spcPts val="0"/>
              </a:spcAft>
              <a:buClr>
                <a:schemeClr val="dk1"/>
              </a:buClr>
              <a:buSzPts val="2400"/>
              <a:buChar char="◆"/>
            </a:pPr>
            <a:r>
              <a:rPr lang="en" sz="2400">
                <a:solidFill>
                  <a:schemeClr val="dk1"/>
                </a:solidFill>
              </a:rPr>
              <a:t>some answer</a:t>
            </a:r>
            <a:br>
              <a:rPr lang="en" sz="2400">
                <a:solidFill>
                  <a:schemeClr val="dk1"/>
                </a:solidFill>
              </a:rPr>
            </a:br>
            <a:r>
              <a:rPr lang="en" sz="2400">
                <a:solidFill>
                  <a:schemeClr val="dk1"/>
                </a:solidFill>
              </a:rPr>
              <a:t>options for the question</a:t>
            </a:r>
            <a:endParaRPr sz="2400">
              <a:solidFill>
                <a:schemeClr val="dk1"/>
              </a:solidFill>
            </a:endParaRPr>
          </a:p>
          <a:p>
            <a:pPr indent="0" lvl="0" marL="0" rtl="0" algn="l">
              <a:spcBef>
                <a:spcPts val="0"/>
              </a:spcBef>
              <a:spcAft>
                <a:spcPts val="0"/>
              </a:spcAft>
              <a:buNone/>
            </a:pPr>
            <a:br>
              <a:rPr i="1" lang="en">
                <a:solidFill>
                  <a:schemeClr val="dk1"/>
                </a:solidFill>
              </a:rPr>
            </a:br>
            <a:r>
              <a:rPr i="1" lang="en">
                <a:solidFill>
                  <a:schemeClr val="dk1"/>
                </a:solidFill>
              </a:rPr>
              <a:t>        * Use placeholder data for now</a:t>
            </a:r>
            <a:endParaRPr i="1" sz="2400">
              <a:solidFill>
                <a:schemeClr val="dk1"/>
              </a:solidFill>
            </a:endParaRPr>
          </a:p>
          <a:p>
            <a:pPr indent="0" lvl="0" marL="457200" rtl="0" algn="l">
              <a:spcBef>
                <a:spcPts val="0"/>
              </a:spcBef>
              <a:spcAft>
                <a:spcPts val="0"/>
              </a:spcAft>
              <a:buNone/>
            </a:pPr>
            <a:r>
              <a:t/>
            </a:r>
            <a:endParaRPr sz="2400">
              <a:solidFill>
                <a:schemeClr val="dk1"/>
              </a:solidFill>
            </a:endParaRPr>
          </a:p>
          <a:p>
            <a:pPr indent="-381000" lvl="0" marL="457200" rtl="0" algn="l">
              <a:spcBef>
                <a:spcPts val="0"/>
              </a:spcBef>
              <a:spcAft>
                <a:spcPts val="0"/>
              </a:spcAft>
              <a:buClr>
                <a:schemeClr val="dk1"/>
              </a:buClr>
              <a:buSzPts val="2400"/>
              <a:buChar char="➔"/>
            </a:pPr>
            <a:r>
              <a:rPr lang="en" sz="2400">
                <a:solidFill>
                  <a:schemeClr val="dk1"/>
                </a:solidFill>
              </a:rPr>
              <a:t>If you have time</a:t>
            </a:r>
            <a:endParaRPr sz="2400">
              <a:solidFill>
                <a:schemeClr val="dk1"/>
              </a:solidFill>
            </a:endParaRPr>
          </a:p>
          <a:p>
            <a:pPr indent="-381000" lvl="1" marL="914400" rtl="0" algn="l">
              <a:spcBef>
                <a:spcPts val="0"/>
              </a:spcBef>
              <a:spcAft>
                <a:spcPts val="0"/>
              </a:spcAft>
              <a:buClr>
                <a:schemeClr val="dk1"/>
              </a:buClr>
              <a:buSzPts val="2400"/>
              <a:buChar char="◆"/>
            </a:pPr>
            <a:r>
              <a:rPr lang="en" sz="2400">
                <a:solidFill>
                  <a:schemeClr val="dk1"/>
                </a:solidFill>
              </a:rPr>
              <a:t>Make answers clickable</a:t>
            </a:r>
            <a:endParaRPr sz="2400"/>
          </a:p>
        </p:txBody>
      </p:sp>
      <p:sp>
        <p:nvSpPr>
          <p:cNvPr id="674" name="Google Shape;674;p66"/>
          <p:cNvSpPr txBox="1"/>
          <p:nvPr>
            <p:ph type="title"/>
          </p:nvPr>
        </p:nvSpPr>
        <p:spPr>
          <a:xfrm>
            <a:off x="1411200" y="58350"/>
            <a:ext cx="7502400" cy="9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Work Time</a:t>
            </a:r>
            <a:endParaRPr sz="2400">
              <a:solidFill>
                <a:srgbClr val="EF5330"/>
              </a:solidFill>
              <a:latin typeface="Roboto Slab"/>
              <a:ea typeface="Roboto Slab"/>
              <a:cs typeface="Roboto Slab"/>
              <a:sym typeface="Roboto Slab"/>
            </a:endParaRPr>
          </a:p>
        </p:txBody>
      </p:sp>
      <p:pic>
        <p:nvPicPr>
          <p:cNvPr id="675" name="Google Shape;675;p66"/>
          <p:cNvPicPr preferRelativeResize="0"/>
          <p:nvPr/>
        </p:nvPicPr>
        <p:blipFill>
          <a:blip r:embed="rId3">
            <a:alphaModFix/>
          </a:blip>
          <a:stretch>
            <a:fillRect/>
          </a:stretch>
        </p:blipFill>
        <p:spPr>
          <a:xfrm>
            <a:off x="5005375" y="1413688"/>
            <a:ext cx="4138625" cy="29917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3" name="Shape 233"/>
        <p:cNvGrpSpPr/>
        <p:nvPr/>
      </p:nvGrpSpPr>
      <p:grpSpPr>
        <a:xfrm>
          <a:off x="0" y="0"/>
          <a:ext cx="0" cy="0"/>
          <a:chOff x="0" y="0"/>
          <a:chExt cx="0" cy="0"/>
        </a:xfrm>
      </p:grpSpPr>
      <p:sp>
        <p:nvSpPr>
          <p:cNvPr id="234" name="Google Shape;234;p31"/>
          <p:cNvSpPr txBox="1"/>
          <p:nvPr>
            <p:ph idx="1" type="body"/>
          </p:nvPr>
        </p:nvSpPr>
        <p:spPr>
          <a:xfrm>
            <a:off x="3259800" y="-5300"/>
            <a:ext cx="5331000" cy="5143500"/>
          </a:xfrm>
          <a:prstGeom prst="rect">
            <a:avLst/>
          </a:prstGeom>
        </p:spPr>
        <p:txBody>
          <a:bodyPr anchorCtr="0" anchor="ctr" bIns="91425" lIns="91425" spcFirstLastPara="1" rIns="91425" wrap="square" tIns="91425">
            <a:noAutofit/>
          </a:bodyPr>
          <a:lstStyle/>
          <a:p>
            <a:pPr indent="-342900" lvl="0" marL="457200" rtl="0" algn="l">
              <a:lnSpc>
                <a:spcPct val="93000"/>
              </a:lnSpc>
              <a:spcBef>
                <a:spcPts val="1400"/>
              </a:spcBef>
              <a:spcAft>
                <a:spcPts val="0"/>
              </a:spcAft>
              <a:buClr>
                <a:schemeClr val="dk1"/>
              </a:buClr>
              <a:buSzPts val="1800"/>
              <a:buChar char="➔"/>
            </a:pPr>
            <a:r>
              <a:rPr lang="en">
                <a:solidFill>
                  <a:schemeClr val="dk1"/>
                </a:solidFill>
              </a:rPr>
              <a:t>Open your Session Agenda</a:t>
            </a:r>
            <a:endParaRPr>
              <a:solidFill>
                <a:schemeClr val="dk1"/>
              </a:solidFill>
            </a:endParaRPr>
          </a:p>
          <a:p>
            <a:pPr indent="-342900" lvl="0" marL="457200" rtl="0" algn="l">
              <a:lnSpc>
                <a:spcPct val="93000"/>
              </a:lnSpc>
              <a:spcBef>
                <a:spcPts val="1000"/>
              </a:spcBef>
              <a:spcAft>
                <a:spcPts val="0"/>
              </a:spcAft>
              <a:buClr>
                <a:schemeClr val="dk1"/>
              </a:buClr>
              <a:buSzPts val="1800"/>
              <a:buChar char="➔"/>
            </a:pPr>
            <a:r>
              <a:rPr lang="en">
                <a:solidFill>
                  <a:schemeClr val="dk1"/>
                </a:solidFill>
              </a:rPr>
              <a:t>Sign in to Slack</a:t>
            </a:r>
            <a:endParaRPr>
              <a:solidFill>
                <a:schemeClr val="dk1"/>
              </a:solidFill>
            </a:endParaRPr>
          </a:p>
          <a:p>
            <a:pPr indent="-342900" lvl="0" marL="457200" rtl="0" algn="l">
              <a:lnSpc>
                <a:spcPct val="93000"/>
              </a:lnSpc>
              <a:spcBef>
                <a:spcPts val="1000"/>
              </a:spcBef>
              <a:spcAft>
                <a:spcPts val="0"/>
              </a:spcAft>
              <a:buClr>
                <a:schemeClr val="dk1"/>
              </a:buClr>
              <a:buSzPts val="1800"/>
              <a:buChar char="➔"/>
            </a:pPr>
            <a:r>
              <a:rPr lang="en">
                <a:solidFill>
                  <a:schemeClr val="dk1"/>
                </a:solidFill>
              </a:rPr>
              <a:t>Add questions using the question adder</a:t>
            </a:r>
            <a:endParaRPr>
              <a:solidFill>
                <a:schemeClr val="dk1"/>
              </a:solidFill>
            </a:endParaRPr>
          </a:p>
          <a:p>
            <a:pPr indent="-342900" lvl="0" marL="457200" rtl="0" algn="l">
              <a:lnSpc>
                <a:spcPct val="93000"/>
              </a:lnSpc>
              <a:spcBef>
                <a:spcPts val="1000"/>
              </a:spcBef>
              <a:spcAft>
                <a:spcPts val="0"/>
              </a:spcAft>
              <a:buClr>
                <a:schemeClr val="dk1"/>
              </a:buClr>
              <a:buSzPts val="1800"/>
              <a:buChar char="➔"/>
            </a:pPr>
            <a:r>
              <a:rPr lang="en">
                <a:solidFill>
                  <a:schemeClr val="dk1"/>
                </a:solidFill>
              </a:rPr>
              <a:t>Opening Planning Doc</a:t>
            </a:r>
            <a:endParaRPr>
              <a:solidFill>
                <a:schemeClr val="dk1"/>
              </a:solidFill>
            </a:endParaRPr>
          </a:p>
          <a:p>
            <a:pPr indent="-342900" lvl="0" marL="457200" rtl="0" algn="l">
              <a:lnSpc>
                <a:spcPct val="93000"/>
              </a:lnSpc>
              <a:spcBef>
                <a:spcPts val="1000"/>
              </a:spcBef>
              <a:spcAft>
                <a:spcPts val="0"/>
              </a:spcAft>
              <a:buClr>
                <a:schemeClr val="dk1"/>
              </a:buClr>
              <a:buSzPts val="1800"/>
              <a:buChar char="➔"/>
            </a:pPr>
            <a:r>
              <a:rPr lang="en">
                <a:solidFill>
                  <a:schemeClr val="dk1"/>
                </a:solidFill>
              </a:rPr>
              <a:t>Complete 3.3 Do Now in Repl.it</a:t>
            </a:r>
            <a:endParaRPr>
              <a:solidFill>
                <a:schemeClr val="dk1"/>
              </a:solidFill>
            </a:endParaRPr>
          </a:p>
        </p:txBody>
      </p:sp>
      <p:pic>
        <p:nvPicPr>
          <p:cNvPr descr="For the HD version with beep go to: http://www.youtube.com/watch?v=LY6h3pkdsro&#10;&#10;Possibly the easiest timer you'll ever use. Big easy to see numbers. Voted #1 by timer-timer.com - that's us :) http://timer-timer.com. For a version that beeps when it reaches 0 see link above." id="235" name="Google Shape;235;p31" title="5 Minute Countdown Timer">
            <a:hlinkClick r:id="rId3"/>
          </p:cNvPr>
          <p:cNvPicPr preferRelativeResize="0"/>
          <p:nvPr/>
        </p:nvPicPr>
        <p:blipFill>
          <a:blip r:embed="rId4">
            <a:alphaModFix/>
          </a:blip>
          <a:stretch>
            <a:fillRect/>
          </a:stretch>
        </p:blipFill>
        <p:spPr>
          <a:xfrm>
            <a:off x="190100" y="2196750"/>
            <a:ext cx="2363000" cy="17723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679" name="Shape 679"/>
        <p:cNvGrpSpPr/>
        <p:nvPr/>
      </p:nvGrpSpPr>
      <p:grpSpPr>
        <a:xfrm>
          <a:off x="0" y="0"/>
          <a:ext cx="0" cy="0"/>
          <a:chOff x="0" y="0"/>
          <a:chExt cx="0" cy="0"/>
        </a:xfrm>
      </p:grpSpPr>
      <p:sp>
        <p:nvSpPr>
          <p:cNvPr id="680" name="Google Shape;680;p67"/>
          <p:cNvSpPr txBox="1"/>
          <p:nvPr>
            <p:ph type="title"/>
          </p:nvPr>
        </p:nvSpPr>
        <p:spPr>
          <a:xfrm>
            <a:off x="1411200" y="58350"/>
            <a:ext cx="7502400" cy="9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Push up any changes!</a:t>
            </a:r>
            <a:endParaRPr>
              <a:solidFill>
                <a:srgbClr val="EF5330"/>
              </a:solidFill>
            </a:endParaRPr>
          </a:p>
        </p:txBody>
      </p:sp>
      <p:sp>
        <p:nvSpPr>
          <p:cNvPr id="681" name="Google Shape;681;p67"/>
          <p:cNvSpPr txBox="1"/>
          <p:nvPr>
            <p:ph type="title"/>
          </p:nvPr>
        </p:nvSpPr>
        <p:spPr>
          <a:xfrm>
            <a:off x="532950" y="1257300"/>
            <a:ext cx="4662900" cy="337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b="0" sz="1800">
              <a:solidFill>
                <a:srgbClr val="000000"/>
              </a:solidFill>
              <a:latin typeface="Consolas"/>
              <a:ea typeface="Consolas"/>
              <a:cs typeface="Consolas"/>
              <a:sym typeface="Consolas"/>
            </a:endParaRPr>
          </a:p>
          <a:p>
            <a:pPr indent="0" lvl="0" marL="0" rtl="0" algn="l">
              <a:spcBef>
                <a:spcPts val="0"/>
              </a:spcBef>
              <a:spcAft>
                <a:spcPts val="0"/>
              </a:spcAft>
              <a:buNone/>
            </a:pPr>
            <a:r>
              <a:rPr b="0" lang="en" sz="1800">
                <a:solidFill>
                  <a:srgbClr val="000000"/>
                </a:solidFill>
                <a:latin typeface="Consolas"/>
                <a:ea typeface="Consolas"/>
                <a:cs typeface="Consolas"/>
                <a:sym typeface="Consolas"/>
              </a:rPr>
              <a:t>git status</a:t>
            </a:r>
            <a:endParaRPr b="0" sz="1800">
              <a:solidFill>
                <a:srgbClr val="000000"/>
              </a:solidFill>
              <a:latin typeface="Consolas"/>
              <a:ea typeface="Consolas"/>
              <a:cs typeface="Consolas"/>
              <a:sym typeface="Consolas"/>
            </a:endParaRPr>
          </a:p>
          <a:p>
            <a:pPr indent="0" lvl="0" marL="0" rtl="0" algn="l">
              <a:spcBef>
                <a:spcPts val="0"/>
              </a:spcBef>
              <a:spcAft>
                <a:spcPts val="0"/>
              </a:spcAft>
              <a:buNone/>
            </a:pPr>
            <a:r>
              <a:rPr b="0" lang="en" sz="1800">
                <a:solidFill>
                  <a:srgbClr val="000000"/>
                </a:solidFill>
                <a:latin typeface="Consolas"/>
                <a:ea typeface="Consolas"/>
                <a:cs typeface="Consolas"/>
                <a:sym typeface="Consolas"/>
              </a:rPr>
              <a:t>git add .</a:t>
            </a:r>
            <a:endParaRPr b="0" sz="1800">
              <a:solidFill>
                <a:srgbClr val="000000"/>
              </a:solidFill>
              <a:latin typeface="Consolas"/>
              <a:ea typeface="Consolas"/>
              <a:cs typeface="Consolas"/>
              <a:sym typeface="Consolas"/>
            </a:endParaRPr>
          </a:p>
          <a:p>
            <a:pPr indent="0" lvl="0" marL="0" rtl="0" algn="l">
              <a:spcBef>
                <a:spcPts val="0"/>
              </a:spcBef>
              <a:spcAft>
                <a:spcPts val="0"/>
              </a:spcAft>
              <a:buNone/>
            </a:pPr>
            <a:r>
              <a:rPr b="0" lang="en" sz="1800">
                <a:solidFill>
                  <a:srgbClr val="000000"/>
                </a:solidFill>
                <a:latin typeface="Consolas"/>
                <a:ea typeface="Consolas"/>
                <a:cs typeface="Consolas"/>
                <a:sym typeface="Consolas"/>
              </a:rPr>
              <a:t>git commit -m "Your message here"</a:t>
            </a:r>
            <a:endParaRPr b="0" sz="1800">
              <a:solidFill>
                <a:srgbClr val="000000"/>
              </a:solidFill>
              <a:latin typeface="Consolas"/>
              <a:ea typeface="Consolas"/>
              <a:cs typeface="Consolas"/>
              <a:sym typeface="Consolas"/>
            </a:endParaRPr>
          </a:p>
          <a:p>
            <a:pPr indent="0" lvl="0" marL="0" rtl="0" algn="l">
              <a:spcBef>
                <a:spcPts val="0"/>
              </a:spcBef>
              <a:spcAft>
                <a:spcPts val="0"/>
              </a:spcAft>
              <a:buNone/>
            </a:pPr>
            <a:r>
              <a:rPr b="0" lang="en" sz="1800">
                <a:solidFill>
                  <a:srgbClr val="000000"/>
                </a:solidFill>
                <a:latin typeface="Consolas"/>
                <a:ea typeface="Consolas"/>
                <a:cs typeface="Consolas"/>
                <a:sym typeface="Consolas"/>
              </a:rPr>
              <a:t>git </a:t>
            </a:r>
            <a:r>
              <a:rPr b="0" lang="en" sz="1800">
                <a:solidFill>
                  <a:srgbClr val="000000"/>
                </a:solidFill>
                <a:latin typeface="Consolas"/>
                <a:ea typeface="Consolas"/>
                <a:cs typeface="Consolas"/>
                <a:sym typeface="Consolas"/>
              </a:rPr>
              <a:t>push</a:t>
            </a:r>
            <a:endParaRPr>
              <a:solidFill>
                <a:srgbClr val="333333"/>
              </a:solidFill>
              <a:latin typeface="Trebuchet MS"/>
              <a:ea typeface="Trebuchet MS"/>
              <a:cs typeface="Trebuchet MS"/>
              <a:sym typeface="Trebuchet MS"/>
            </a:endParaRPr>
          </a:p>
        </p:txBody>
      </p:sp>
      <p:pic>
        <p:nvPicPr>
          <p:cNvPr id="682" name="Google Shape;682;p67"/>
          <p:cNvPicPr preferRelativeResize="0"/>
          <p:nvPr/>
        </p:nvPicPr>
        <p:blipFill>
          <a:blip r:embed="rId3">
            <a:alphaModFix/>
          </a:blip>
          <a:stretch>
            <a:fillRect/>
          </a:stretch>
        </p:blipFill>
        <p:spPr>
          <a:xfrm>
            <a:off x="5143200" y="1309637"/>
            <a:ext cx="3359700" cy="3359724"/>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686" name="Shape 686"/>
        <p:cNvGrpSpPr/>
        <p:nvPr/>
      </p:nvGrpSpPr>
      <p:grpSpPr>
        <a:xfrm>
          <a:off x="0" y="0"/>
          <a:ext cx="0" cy="0"/>
          <a:chOff x="0" y="0"/>
          <a:chExt cx="0" cy="0"/>
        </a:xfrm>
      </p:grpSpPr>
      <p:sp>
        <p:nvSpPr>
          <p:cNvPr id="687" name="Google Shape;687;p68"/>
          <p:cNvSpPr txBox="1"/>
          <p:nvPr>
            <p:ph type="title"/>
          </p:nvPr>
        </p:nvSpPr>
        <p:spPr>
          <a:xfrm>
            <a:off x="542575" y="4530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Homework!!!</a:t>
            </a:r>
            <a:endParaRPr/>
          </a:p>
        </p:txBody>
      </p:sp>
      <p:pic>
        <p:nvPicPr>
          <p:cNvPr descr="studying good will hunting GIF by MIRAMAX" id="688" name="Google Shape;688;p68"/>
          <p:cNvPicPr preferRelativeResize="0"/>
          <p:nvPr/>
        </p:nvPicPr>
        <p:blipFill>
          <a:blip r:embed="rId3">
            <a:alphaModFix/>
          </a:blip>
          <a:stretch>
            <a:fillRect/>
          </a:stretch>
        </p:blipFill>
        <p:spPr>
          <a:xfrm>
            <a:off x="2243050" y="2014750"/>
            <a:ext cx="4572000" cy="2519267"/>
          </a:xfrm>
          <a:prstGeom prst="rect">
            <a:avLst/>
          </a:prstGeom>
          <a:noFill/>
          <a:ln>
            <a:noFill/>
          </a:ln>
        </p:spPr>
      </p:pic>
      <p:sp>
        <p:nvSpPr>
          <p:cNvPr id="689" name="Google Shape;689;p68"/>
          <p:cNvSpPr txBox="1"/>
          <p:nvPr/>
        </p:nvSpPr>
        <p:spPr>
          <a:xfrm>
            <a:off x="532950" y="1257300"/>
            <a:ext cx="8299200" cy="705000"/>
          </a:xfrm>
          <a:prstGeom prst="rect">
            <a:avLst/>
          </a:prstGeom>
          <a:noFill/>
          <a:ln>
            <a:noFill/>
          </a:ln>
        </p:spPr>
        <p:txBody>
          <a:bodyPr anchorCtr="0" anchor="t" bIns="91425" lIns="91425" spcFirstLastPara="1" rIns="91425" wrap="square" tIns="91425">
            <a:noAutofit/>
          </a:bodyPr>
          <a:lstStyle/>
          <a:p>
            <a:pPr indent="0" lvl="0" marL="0" rtl="0" algn="l">
              <a:spcBef>
                <a:spcPts val="600"/>
              </a:spcBef>
              <a:spcAft>
                <a:spcPts val="0"/>
              </a:spcAft>
              <a:buNone/>
            </a:pPr>
            <a:r>
              <a:rPr lang="en" sz="2400">
                <a:latin typeface="Helvetica Neue"/>
                <a:ea typeface="Helvetica Neue"/>
                <a:cs typeface="Helvetica Neue"/>
                <a:sym typeface="Helvetica Neue"/>
              </a:rPr>
              <a:t>Complete HW 3.3 on Repl.it by </a:t>
            </a:r>
            <a:r>
              <a:rPr lang="en" sz="2400">
                <a:highlight>
                  <a:srgbClr val="FFFF00"/>
                </a:highlight>
                <a:latin typeface="Helvetica Neue"/>
                <a:ea typeface="Helvetica Neue"/>
                <a:cs typeface="Helvetica Neue"/>
                <a:sym typeface="Helvetica Neue"/>
              </a:rPr>
              <a:t>Mon Jan 27th</a:t>
            </a:r>
            <a:r>
              <a:rPr lang="en" sz="2400">
                <a:highlight>
                  <a:srgbClr val="FFFF00"/>
                </a:highlight>
                <a:latin typeface="Helvetica Neue"/>
                <a:ea typeface="Helvetica Neue"/>
                <a:cs typeface="Helvetica Neue"/>
                <a:sym typeface="Helvetica Neue"/>
              </a:rPr>
              <a:t> at </a:t>
            </a:r>
            <a:r>
              <a:rPr lang="en" sz="2400">
                <a:highlight>
                  <a:srgbClr val="FFFF00"/>
                </a:highlight>
                <a:latin typeface="Helvetica Neue"/>
                <a:ea typeface="Helvetica Neue"/>
                <a:cs typeface="Helvetica Neue"/>
                <a:sym typeface="Helvetica Neue"/>
              </a:rPr>
              <a:t>11:59pm</a:t>
            </a:r>
            <a:endParaRPr sz="2400">
              <a:highlight>
                <a:srgbClr val="FFFF00"/>
              </a:highlight>
              <a:latin typeface="Helvetica Neue"/>
              <a:ea typeface="Helvetica Neue"/>
              <a:cs typeface="Helvetica Neue"/>
              <a:sym typeface="Helvetica Neue"/>
            </a:endParaRPr>
          </a:p>
          <a:p>
            <a:pPr indent="0" lvl="0" marL="0" rtl="0" algn="ctr">
              <a:spcBef>
                <a:spcPts val="600"/>
              </a:spcBef>
              <a:spcAft>
                <a:spcPts val="0"/>
              </a:spcAft>
              <a:buNone/>
            </a:pPr>
            <a:r>
              <a:t/>
            </a:r>
            <a:endParaRPr sz="3000">
              <a:latin typeface="Helvetica Neue"/>
              <a:ea typeface="Helvetica Neue"/>
              <a:cs typeface="Helvetica Neue"/>
              <a:sym typeface="Helvetica Neue"/>
            </a:endParaRPr>
          </a:p>
          <a:p>
            <a:pPr indent="0" lvl="0" marL="0" rtl="0" algn="l">
              <a:spcBef>
                <a:spcPts val="600"/>
              </a:spcBef>
              <a:spcAft>
                <a:spcPts val="0"/>
              </a:spcAft>
              <a:buNone/>
            </a:pPr>
            <a:r>
              <a:t/>
            </a:r>
            <a:endParaRPr sz="2400">
              <a:latin typeface="Helvetica Neue"/>
              <a:ea typeface="Helvetica Neue"/>
              <a:cs typeface="Helvetica Neue"/>
              <a:sym typeface="Helvetica Neue"/>
            </a:endParaRPr>
          </a:p>
          <a:p>
            <a:pPr indent="0" lvl="0" marL="0" rtl="0" algn="l">
              <a:spcBef>
                <a:spcPts val="600"/>
              </a:spcBef>
              <a:spcAft>
                <a:spcPts val="0"/>
              </a:spcAft>
              <a:buNone/>
            </a:pPr>
            <a:r>
              <a:t/>
            </a:r>
            <a:endParaRPr sz="2400">
              <a:latin typeface="Helvetica Neue"/>
              <a:ea typeface="Helvetica Neue"/>
              <a:cs typeface="Helvetica Neue"/>
              <a:sym typeface="Helvetica Neue"/>
            </a:endParaRPr>
          </a:p>
        </p:txBody>
      </p:sp>
      <p:sp>
        <p:nvSpPr>
          <p:cNvPr id="690" name="Google Shape;690;p68"/>
          <p:cNvSpPr txBox="1"/>
          <p:nvPr/>
        </p:nvSpPr>
        <p:spPr>
          <a:xfrm>
            <a:off x="5790375" y="0"/>
            <a:ext cx="3359700" cy="5589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 sz="1600">
                <a:latin typeface="Helvetica Neue"/>
                <a:ea typeface="Helvetica Neue"/>
                <a:cs typeface="Helvetica Neue"/>
                <a:sym typeface="Helvetica Neue"/>
              </a:rPr>
              <a:t>Closing (15m)</a:t>
            </a:r>
            <a:endParaRPr b="1" sz="1600">
              <a:latin typeface="Helvetica Neue"/>
              <a:ea typeface="Helvetica Neue"/>
              <a:cs typeface="Helvetica Neue"/>
              <a:sym typeface="Helvetica Neue"/>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694" name="Shape 694"/>
        <p:cNvGrpSpPr/>
        <p:nvPr/>
      </p:nvGrpSpPr>
      <p:grpSpPr>
        <a:xfrm>
          <a:off x="0" y="0"/>
          <a:ext cx="0" cy="0"/>
          <a:chOff x="0" y="0"/>
          <a:chExt cx="0" cy="0"/>
        </a:xfrm>
      </p:grpSpPr>
      <p:sp>
        <p:nvSpPr>
          <p:cNvPr id="695" name="Google Shape;695;p69"/>
          <p:cNvSpPr txBox="1"/>
          <p:nvPr>
            <p:ph idx="1" type="body"/>
          </p:nvPr>
        </p:nvSpPr>
        <p:spPr>
          <a:xfrm>
            <a:off x="539500" y="1347450"/>
            <a:ext cx="8305200" cy="322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p:txBody>
      </p:sp>
      <p:sp>
        <p:nvSpPr>
          <p:cNvPr id="696" name="Google Shape;696;p69"/>
          <p:cNvSpPr txBox="1"/>
          <p:nvPr>
            <p:ph type="title"/>
          </p:nvPr>
        </p:nvSpPr>
        <p:spPr>
          <a:xfrm>
            <a:off x="542575" y="4530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PM Announcements</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EE975"/>
        </a:solidFill>
      </p:bgPr>
    </p:bg>
    <p:spTree>
      <p:nvGrpSpPr>
        <p:cNvPr id="700" name="Shape 700"/>
        <p:cNvGrpSpPr/>
        <p:nvPr/>
      </p:nvGrpSpPr>
      <p:grpSpPr>
        <a:xfrm>
          <a:off x="0" y="0"/>
          <a:ext cx="0" cy="0"/>
          <a:chOff x="0" y="0"/>
          <a:chExt cx="0" cy="0"/>
        </a:xfrm>
      </p:grpSpPr>
      <p:sp>
        <p:nvSpPr>
          <p:cNvPr id="701" name="Google Shape;701;p70"/>
          <p:cNvSpPr txBox="1"/>
          <p:nvPr>
            <p:ph idx="1" type="body"/>
          </p:nvPr>
        </p:nvSpPr>
        <p:spPr>
          <a:xfrm>
            <a:off x="542575" y="1371600"/>
            <a:ext cx="8068500" cy="1225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000"/>
              <a:t>Did you reach your goals today?</a:t>
            </a:r>
            <a:endParaRPr sz="2000"/>
          </a:p>
          <a:p>
            <a:pPr indent="0" lvl="0" marL="0" rtl="0" algn="l">
              <a:spcBef>
                <a:spcPts val="1000"/>
              </a:spcBef>
              <a:spcAft>
                <a:spcPts val="0"/>
              </a:spcAft>
              <a:buNone/>
            </a:pPr>
            <a:r>
              <a:rPr lang="en" sz="2000"/>
              <a:t>If not, what steps do you need to take to ensure you reach today's goals before next class?</a:t>
            </a:r>
            <a:endParaRPr sz="2000"/>
          </a:p>
          <a:p>
            <a:pPr indent="0" lvl="0" marL="0" rtl="0" algn="l">
              <a:spcBef>
                <a:spcPts val="0"/>
              </a:spcBef>
              <a:spcAft>
                <a:spcPts val="0"/>
              </a:spcAft>
              <a:buNone/>
            </a:pPr>
            <a:r>
              <a:t/>
            </a:r>
            <a:endParaRPr sz="2000"/>
          </a:p>
        </p:txBody>
      </p:sp>
      <p:pic>
        <p:nvPicPr>
          <p:cNvPr descr="0122_whip-around_div-1024x604.png" id="702" name="Google Shape;702;p70"/>
          <p:cNvPicPr preferRelativeResize="0"/>
          <p:nvPr/>
        </p:nvPicPr>
        <p:blipFill>
          <a:blip r:embed="rId3">
            <a:alphaModFix/>
          </a:blip>
          <a:stretch>
            <a:fillRect/>
          </a:stretch>
        </p:blipFill>
        <p:spPr>
          <a:xfrm>
            <a:off x="3021575" y="2797851"/>
            <a:ext cx="3100851" cy="1829025"/>
          </a:xfrm>
          <a:prstGeom prst="rect">
            <a:avLst/>
          </a:prstGeom>
          <a:noFill/>
          <a:ln>
            <a:noFill/>
          </a:ln>
        </p:spPr>
      </p:pic>
      <p:sp>
        <p:nvSpPr>
          <p:cNvPr id="703" name="Google Shape;703;p70"/>
          <p:cNvSpPr txBox="1"/>
          <p:nvPr>
            <p:ph type="title"/>
          </p:nvPr>
        </p:nvSpPr>
        <p:spPr>
          <a:xfrm>
            <a:off x="542575" y="4530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Stand Up</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15C2D2"/>
        </a:solidFill>
      </p:bgPr>
    </p:bg>
    <p:spTree>
      <p:nvGrpSpPr>
        <p:cNvPr id="239" name="Shape 239"/>
        <p:cNvGrpSpPr/>
        <p:nvPr/>
      </p:nvGrpSpPr>
      <p:grpSpPr>
        <a:xfrm>
          <a:off x="0" y="0"/>
          <a:ext cx="0" cy="0"/>
          <a:chOff x="0" y="0"/>
          <a:chExt cx="0" cy="0"/>
        </a:xfrm>
      </p:grpSpPr>
      <p:sp>
        <p:nvSpPr>
          <p:cNvPr id="240" name="Google Shape;240;p32"/>
          <p:cNvSpPr txBox="1"/>
          <p:nvPr>
            <p:ph type="title"/>
          </p:nvPr>
        </p:nvSpPr>
        <p:spPr>
          <a:xfrm>
            <a:off x="1626300" y="2341775"/>
            <a:ext cx="5891400" cy="396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rPr>
              <a:t>Unit </a:t>
            </a:r>
            <a:r>
              <a:rPr lang="en"/>
              <a:t>3</a:t>
            </a:r>
            <a:r>
              <a:rPr lang="en">
                <a:solidFill>
                  <a:srgbClr val="FFFFFF"/>
                </a:solidFill>
              </a:rPr>
              <a:t>: Session </a:t>
            </a:r>
            <a:r>
              <a:rPr lang="en"/>
              <a:t>3</a:t>
            </a:r>
            <a:endParaRPr>
              <a:solidFill>
                <a:srgbClr val="FFFF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4" name="Shape 244"/>
        <p:cNvGrpSpPr/>
        <p:nvPr/>
      </p:nvGrpSpPr>
      <p:grpSpPr>
        <a:xfrm>
          <a:off x="0" y="0"/>
          <a:ext cx="0" cy="0"/>
          <a:chOff x="0" y="0"/>
          <a:chExt cx="0" cy="0"/>
        </a:xfrm>
      </p:grpSpPr>
      <p:sp>
        <p:nvSpPr>
          <p:cNvPr id="245" name="Google Shape;245;p33"/>
          <p:cNvSpPr txBox="1"/>
          <p:nvPr>
            <p:ph type="title"/>
          </p:nvPr>
        </p:nvSpPr>
        <p:spPr>
          <a:xfrm>
            <a:off x="835375" y="2548700"/>
            <a:ext cx="7473300" cy="1027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U</a:t>
            </a:r>
            <a:r>
              <a:rPr lang="en">
                <a:solidFill>
                  <a:srgbClr val="FFFFFF"/>
                </a:solidFill>
              </a:rPr>
              <a:t>se multiple components to create a complex layout</a:t>
            </a:r>
            <a:endParaRPr>
              <a:solidFill>
                <a:srgbClr val="FFFFFF"/>
              </a:solidFill>
            </a:endParaRPr>
          </a:p>
        </p:txBody>
      </p:sp>
      <p:sp>
        <p:nvSpPr>
          <p:cNvPr id="246" name="Google Shape;246;p33"/>
          <p:cNvSpPr txBox="1"/>
          <p:nvPr>
            <p:ph type="title"/>
          </p:nvPr>
        </p:nvSpPr>
        <p:spPr>
          <a:xfrm>
            <a:off x="893325" y="3502375"/>
            <a:ext cx="7473300" cy="879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rPr>
              <a:t>Vocabulary:</a:t>
            </a:r>
            <a:br>
              <a:rPr lang="en">
                <a:solidFill>
                  <a:srgbClr val="FFAA7B"/>
                </a:solidFill>
              </a:rPr>
            </a:br>
            <a:r>
              <a:rPr lang="en">
                <a:solidFill>
                  <a:srgbClr val="FFAA7B"/>
                </a:solidFill>
              </a:rPr>
              <a:t>Prop Drilling</a:t>
            </a:r>
            <a:r>
              <a:rPr lang="en">
                <a:solidFill>
                  <a:srgbClr val="FFFFFF"/>
                </a:solidFill>
              </a:rPr>
              <a:t>,</a:t>
            </a:r>
            <a:r>
              <a:rPr lang="en">
                <a:solidFill>
                  <a:srgbClr val="FFAA7B"/>
                </a:solidFill>
              </a:rPr>
              <a:t> Composition</a:t>
            </a:r>
            <a:endParaRPr>
              <a:solidFill>
                <a:srgbClr val="FFAA7B"/>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250" name="Shape 250"/>
        <p:cNvGrpSpPr/>
        <p:nvPr/>
      </p:nvGrpSpPr>
      <p:grpSpPr>
        <a:xfrm>
          <a:off x="0" y="0"/>
          <a:ext cx="0" cy="0"/>
          <a:chOff x="0" y="0"/>
          <a:chExt cx="0" cy="0"/>
        </a:xfrm>
      </p:grpSpPr>
      <p:sp>
        <p:nvSpPr>
          <p:cNvPr id="251" name="Google Shape;251;p34"/>
          <p:cNvSpPr txBox="1"/>
          <p:nvPr>
            <p:ph type="title"/>
          </p:nvPr>
        </p:nvSpPr>
        <p:spPr>
          <a:xfrm>
            <a:off x="1411200" y="58350"/>
            <a:ext cx="7502400" cy="9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Complex Layouts</a:t>
            </a:r>
            <a:endParaRPr/>
          </a:p>
        </p:txBody>
      </p:sp>
      <p:pic>
        <p:nvPicPr>
          <p:cNvPr id="252" name="Google Shape;252;p34"/>
          <p:cNvPicPr preferRelativeResize="0"/>
          <p:nvPr/>
        </p:nvPicPr>
        <p:blipFill>
          <a:blip r:embed="rId3">
            <a:alphaModFix/>
          </a:blip>
          <a:stretch>
            <a:fillRect/>
          </a:stretch>
        </p:blipFill>
        <p:spPr>
          <a:xfrm>
            <a:off x="0" y="1029900"/>
            <a:ext cx="4113600" cy="4113600"/>
          </a:xfrm>
          <a:prstGeom prst="rect">
            <a:avLst/>
          </a:prstGeom>
          <a:noFill/>
          <a:ln>
            <a:noFill/>
          </a:ln>
        </p:spPr>
      </p:pic>
      <p:sp>
        <p:nvSpPr>
          <p:cNvPr id="253" name="Google Shape;253;p34"/>
          <p:cNvSpPr txBox="1"/>
          <p:nvPr/>
        </p:nvSpPr>
        <p:spPr>
          <a:xfrm>
            <a:off x="4268700" y="1212150"/>
            <a:ext cx="4644900" cy="374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t>All around the world, Engineers like you and me use multiple components to create c</a:t>
            </a:r>
            <a:r>
              <a:rPr lang="en" sz="2400"/>
              <a:t>omplex layouts.</a:t>
            </a:r>
            <a:endParaRPr sz="2400"/>
          </a:p>
          <a:p>
            <a:pPr indent="0" lvl="0" marL="0" rtl="0" algn="l">
              <a:spcBef>
                <a:spcPts val="0"/>
              </a:spcBef>
              <a:spcAft>
                <a:spcPts val="0"/>
              </a:spcAft>
              <a:buNone/>
            </a:pPr>
            <a:br>
              <a:rPr lang="en" sz="2400"/>
            </a:br>
            <a:r>
              <a:rPr lang="en" sz="2400"/>
              <a:t>Let’s review some of the terms we’ve been using in class as we built the components we’ve made so far!</a:t>
            </a:r>
            <a:endParaRPr sz="2400"/>
          </a:p>
        </p:txBody>
      </p:sp>
      <p:cxnSp>
        <p:nvCxnSpPr>
          <p:cNvPr id="254" name="Google Shape;254;p34"/>
          <p:cNvCxnSpPr/>
          <p:nvPr/>
        </p:nvCxnSpPr>
        <p:spPr>
          <a:xfrm>
            <a:off x="4113600" y="1026600"/>
            <a:ext cx="0" cy="4120200"/>
          </a:xfrm>
          <a:prstGeom prst="straightConnector1">
            <a:avLst/>
          </a:prstGeom>
          <a:noFill/>
          <a:ln cap="flat" cmpd="sng" w="28575">
            <a:solidFill>
              <a:srgbClr val="88C6BE"/>
            </a:solidFill>
            <a:prstDash val="solid"/>
            <a:round/>
            <a:headEnd len="med" w="med" type="none"/>
            <a:tailEnd len="med" w="med" type="non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258" name="Shape 258"/>
        <p:cNvGrpSpPr/>
        <p:nvPr/>
      </p:nvGrpSpPr>
      <p:grpSpPr>
        <a:xfrm>
          <a:off x="0" y="0"/>
          <a:ext cx="0" cy="0"/>
          <a:chOff x="0" y="0"/>
          <a:chExt cx="0" cy="0"/>
        </a:xfrm>
      </p:grpSpPr>
      <p:sp>
        <p:nvSpPr>
          <p:cNvPr id="259" name="Google Shape;259;p35"/>
          <p:cNvSpPr txBox="1"/>
          <p:nvPr/>
        </p:nvSpPr>
        <p:spPr>
          <a:xfrm>
            <a:off x="230400" y="1257300"/>
            <a:ext cx="8683200" cy="198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chemeClr val="dk1"/>
                </a:solidFill>
                <a:latin typeface="Helvetica Neue"/>
                <a:ea typeface="Helvetica Neue"/>
                <a:cs typeface="Helvetica Neue"/>
                <a:sym typeface="Helvetica Neue"/>
              </a:rPr>
              <a:t>JSX </a:t>
            </a:r>
            <a:r>
              <a:rPr lang="en" sz="2400">
                <a:latin typeface="Helvetica Neue"/>
                <a:ea typeface="Helvetica Neue"/>
                <a:cs typeface="Helvetica Neue"/>
                <a:sym typeface="Helvetica Neue"/>
              </a:rPr>
              <a:t>is the</a:t>
            </a:r>
            <a:r>
              <a:rPr lang="en" sz="2400">
                <a:latin typeface="Helvetica Neue"/>
                <a:ea typeface="Helvetica Neue"/>
                <a:cs typeface="Helvetica Neue"/>
                <a:sym typeface="Helvetica Neue"/>
              </a:rPr>
              <a:t> tag syntax </a:t>
            </a:r>
            <a:r>
              <a:rPr lang="en" sz="2400">
                <a:latin typeface="Helvetica Neue"/>
                <a:ea typeface="Helvetica Neue"/>
                <a:cs typeface="Helvetica Neue"/>
                <a:sym typeface="Helvetica Neue"/>
              </a:rPr>
              <a:t>used for creating React Components. </a:t>
            </a:r>
            <a:endParaRPr sz="2400">
              <a:latin typeface="Helvetica Neue"/>
              <a:ea typeface="Helvetica Neue"/>
              <a:cs typeface="Helvetica Neue"/>
              <a:sym typeface="Helvetica Neue"/>
            </a:endParaRPr>
          </a:p>
          <a:p>
            <a:pPr indent="0" lvl="0" marL="0" rtl="0" algn="l">
              <a:spcBef>
                <a:spcPts val="0"/>
              </a:spcBef>
              <a:spcAft>
                <a:spcPts val="0"/>
              </a:spcAft>
              <a:buNone/>
            </a:pPr>
            <a:r>
              <a:t/>
            </a:r>
            <a:endParaRPr sz="2400">
              <a:latin typeface="Helvetica Neue"/>
              <a:ea typeface="Helvetica Neue"/>
              <a:cs typeface="Helvetica Neue"/>
              <a:sym typeface="Helvetica Neue"/>
            </a:endParaRPr>
          </a:p>
          <a:p>
            <a:pPr indent="0" lvl="0" marL="0" rtl="0" algn="l">
              <a:spcBef>
                <a:spcPts val="0"/>
              </a:spcBef>
              <a:spcAft>
                <a:spcPts val="0"/>
              </a:spcAft>
              <a:buNone/>
            </a:pPr>
            <a:r>
              <a:rPr lang="en" sz="2400">
                <a:latin typeface="Helvetica Neue"/>
                <a:ea typeface="Helvetica Neue"/>
                <a:cs typeface="Helvetica Neue"/>
                <a:sym typeface="Helvetica Neue"/>
              </a:rPr>
              <a:t>It’s like HTML with the added ability to </a:t>
            </a:r>
            <a:r>
              <a:rPr lang="en" sz="2400">
                <a:solidFill>
                  <a:schemeClr val="dk1"/>
                </a:solidFill>
                <a:latin typeface="Helvetica Neue"/>
                <a:ea typeface="Helvetica Neue"/>
                <a:cs typeface="Helvetica Neue"/>
                <a:sym typeface="Helvetica Neue"/>
              </a:rPr>
              <a:t>use any valid </a:t>
            </a:r>
            <a:r>
              <a:rPr lang="en" sz="2400">
                <a:solidFill>
                  <a:srgbClr val="1A1A1A"/>
                </a:solidFill>
                <a:uFill>
                  <a:noFill/>
                </a:uFill>
                <a:latin typeface="Helvetica Neue"/>
                <a:ea typeface="Helvetica Neue"/>
                <a:cs typeface="Helvetica Neue"/>
                <a:sym typeface="Helvetica Neue"/>
                <a:hlinkClick r:id="rId3"/>
              </a:rPr>
              <a:t>JavaScript expression</a:t>
            </a:r>
            <a:r>
              <a:rPr lang="en" sz="2400">
                <a:solidFill>
                  <a:schemeClr val="dk1"/>
                </a:solidFill>
                <a:latin typeface="Helvetica Neue"/>
                <a:ea typeface="Helvetica Neue"/>
                <a:cs typeface="Helvetica Neue"/>
                <a:sym typeface="Helvetica Neue"/>
              </a:rPr>
              <a:t> inside curly braces.</a:t>
            </a:r>
            <a:endParaRPr sz="2400">
              <a:latin typeface="Helvetica Neue"/>
              <a:ea typeface="Helvetica Neue"/>
              <a:cs typeface="Helvetica Neue"/>
              <a:sym typeface="Helvetica Neue"/>
            </a:endParaRPr>
          </a:p>
        </p:txBody>
      </p:sp>
      <p:sp>
        <p:nvSpPr>
          <p:cNvPr id="260" name="Google Shape;260;p35"/>
          <p:cNvSpPr txBox="1"/>
          <p:nvPr>
            <p:ph type="title"/>
          </p:nvPr>
        </p:nvSpPr>
        <p:spPr>
          <a:xfrm>
            <a:off x="1411200" y="58350"/>
            <a:ext cx="7502400" cy="905100"/>
          </a:xfrm>
          <a:prstGeom prst="rect">
            <a:avLst/>
          </a:prstGeom>
        </p:spPr>
        <p:txBody>
          <a:bodyPr anchorCtr="0" anchor="ctr" bIns="91425" lIns="91425" spcFirstLastPara="1" rIns="91425" wrap="square" tIns="91425">
            <a:noAutofit/>
          </a:bodyPr>
          <a:lstStyle/>
          <a:p>
            <a:pPr indent="0" lvl="0" marL="0" rtl="0" algn="l">
              <a:lnSpc>
                <a:spcPct val="93000"/>
              </a:lnSpc>
              <a:spcBef>
                <a:spcPts val="0"/>
              </a:spcBef>
              <a:spcAft>
                <a:spcPts val="0"/>
              </a:spcAft>
              <a:buClr>
                <a:schemeClr val="dk1"/>
              </a:buClr>
              <a:buSzPts val="1100"/>
              <a:buFont typeface="Arial"/>
              <a:buNone/>
            </a:pPr>
            <a:r>
              <a:rPr lang="en">
                <a:solidFill>
                  <a:schemeClr val="dk1"/>
                </a:solidFill>
              </a:rPr>
              <a:t>Review: JSX</a:t>
            </a:r>
            <a:endParaRPr>
              <a:solidFill>
                <a:srgbClr val="EF5330"/>
              </a:solidFill>
              <a:latin typeface="Roboto Slab"/>
              <a:ea typeface="Roboto Slab"/>
              <a:cs typeface="Roboto Slab"/>
              <a:sym typeface="Roboto Slab"/>
            </a:endParaRPr>
          </a:p>
        </p:txBody>
      </p:sp>
      <p:sp>
        <p:nvSpPr>
          <p:cNvPr id="261" name="Google Shape;261;p35"/>
          <p:cNvSpPr txBox="1"/>
          <p:nvPr/>
        </p:nvSpPr>
        <p:spPr>
          <a:xfrm>
            <a:off x="313525" y="3170700"/>
            <a:ext cx="8414700" cy="1152000"/>
          </a:xfrm>
          <a:prstGeom prst="rect">
            <a:avLst/>
          </a:prstGeom>
          <a:solidFill>
            <a:srgbClr val="000000"/>
          </a:solidFill>
          <a:ln cap="flat" cmpd="sng" w="28575">
            <a:solidFill>
              <a:srgbClr val="666666"/>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42857"/>
              </a:lnSpc>
              <a:spcBef>
                <a:spcPts val="0"/>
              </a:spcBef>
              <a:spcAft>
                <a:spcPts val="0"/>
              </a:spcAft>
              <a:buNone/>
            </a:pPr>
            <a:r>
              <a:rPr lang="en" sz="2400">
                <a:solidFill>
                  <a:srgbClr val="C5A5C5"/>
                </a:solidFill>
                <a:latin typeface="Consolas"/>
                <a:ea typeface="Consolas"/>
                <a:cs typeface="Consolas"/>
                <a:sym typeface="Consolas"/>
              </a:rPr>
              <a:t>let</a:t>
            </a:r>
            <a:r>
              <a:rPr lang="en" sz="2400">
                <a:solidFill>
                  <a:srgbClr val="FFFFFF"/>
                </a:solidFill>
                <a:latin typeface="Consolas"/>
                <a:ea typeface="Consolas"/>
                <a:cs typeface="Consolas"/>
                <a:sym typeface="Consolas"/>
              </a:rPr>
              <a:t> name </a:t>
            </a:r>
            <a:r>
              <a:rPr lang="en" sz="2400">
                <a:solidFill>
                  <a:srgbClr val="D7DEEA"/>
                </a:solidFill>
                <a:latin typeface="Consolas"/>
                <a:ea typeface="Consolas"/>
                <a:cs typeface="Consolas"/>
                <a:sym typeface="Consolas"/>
              </a:rPr>
              <a:t>= </a:t>
            </a:r>
            <a:r>
              <a:rPr lang="en" sz="2400">
                <a:solidFill>
                  <a:srgbClr val="8DC891"/>
                </a:solidFill>
                <a:latin typeface="Consolas"/>
                <a:ea typeface="Consolas"/>
                <a:cs typeface="Consolas"/>
                <a:sym typeface="Consolas"/>
              </a:rPr>
              <a:t>'Edgar Muentes'</a:t>
            </a:r>
            <a:r>
              <a:rPr lang="en" sz="2400">
                <a:solidFill>
                  <a:srgbClr val="88C6BE"/>
                </a:solidFill>
                <a:latin typeface="Consolas"/>
                <a:ea typeface="Consolas"/>
                <a:cs typeface="Consolas"/>
                <a:sym typeface="Consolas"/>
              </a:rPr>
              <a:t>;</a:t>
            </a:r>
            <a:endParaRPr sz="2400">
              <a:solidFill>
                <a:srgbClr val="FFFFFF"/>
              </a:solidFill>
              <a:latin typeface="Consolas"/>
              <a:ea typeface="Consolas"/>
              <a:cs typeface="Consolas"/>
              <a:sym typeface="Consolas"/>
            </a:endParaRPr>
          </a:p>
          <a:p>
            <a:pPr indent="0" lvl="0" marL="0" rtl="0" algn="l">
              <a:lnSpc>
                <a:spcPct val="142857"/>
              </a:lnSpc>
              <a:spcBef>
                <a:spcPts val="0"/>
              </a:spcBef>
              <a:spcAft>
                <a:spcPts val="0"/>
              </a:spcAft>
              <a:buNone/>
            </a:pPr>
            <a:r>
              <a:rPr lang="en" sz="2400">
                <a:solidFill>
                  <a:srgbClr val="C5A5C5"/>
                </a:solidFill>
                <a:latin typeface="Consolas"/>
                <a:ea typeface="Consolas"/>
                <a:cs typeface="Consolas"/>
                <a:sym typeface="Consolas"/>
              </a:rPr>
              <a:t>let</a:t>
            </a:r>
            <a:r>
              <a:rPr lang="en" sz="2400">
                <a:solidFill>
                  <a:srgbClr val="FFFFFF"/>
                </a:solidFill>
                <a:latin typeface="Consolas"/>
                <a:ea typeface="Consolas"/>
                <a:cs typeface="Consolas"/>
                <a:sym typeface="Consolas"/>
              </a:rPr>
              <a:t> Header </a:t>
            </a:r>
            <a:r>
              <a:rPr lang="en" sz="2400">
                <a:solidFill>
                  <a:srgbClr val="D7DEEA"/>
                </a:solidFill>
                <a:latin typeface="Consolas"/>
                <a:ea typeface="Consolas"/>
                <a:cs typeface="Consolas"/>
                <a:sym typeface="Consolas"/>
              </a:rPr>
              <a:t>=</a:t>
            </a:r>
            <a:r>
              <a:rPr lang="en" sz="2400">
                <a:solidFill>
                  <a:srgbClr val="FFFFFF"/>
                </a:solidFill>
                <a:latin typeface="Consolas"/>
                <a:ea typeface="Consolas"/>
                <a:cs typeface="Consolas"/>
                <a:sym typeface="Consolas"/>
              </a:rPr>
              <a:t> </a:t>
            </a:r>
            <a:r>
              <a:rPr lang="en" sz="2400">
                <a:solidFill>
                  <a:srgbClr val="88C6BE"/>
                </a:solidFill>
                <a:latin typeface="Consolas"/>
                <a:ea typeface="Consolas"/>
                <a:cs typeface="Consolas"/>
                <a:sym typeface="Consolas"/>
              </a:rPr>
              <a:t>&lt;</a:t>
            </a:r>
            <a:r>
              <a:rPr lang="en" sz="2400">
                <a:solidFill>
                  <a:srgbClr val="FC929E"/>
                </a:solidFill>
                <a:latin typeface="Consolas"/>
                <a:ea typeface="Consolas"/>
                <a:cs typeface="Consolas"/>
                <a:sym typeface="Consolas"/>
              </a:rPr>
              <a:t>h1</a:t>
            </a:r>
            <a:r>
              <a:rPr lang="en" sz="2400">
                <a:solidFill>
                  <a:srgbClr val="88C6BE"/>
                </a:solidFill>
                <a:latin typeface="Consolas"/>
                <a:ea typeface="Consolas"/>
                <a:cs typeface="Consolas"/>
                <a:sym typeface="Consolas"/>
              </a:rPr>
              <a:t>&gt;</a:t>
            </a:r>
            <a:r>
              <a:rPr lang="en" sz="2400">
                <a:solidFill>
                  <a:srgbClr val="FFFFFF"/>
                </a:solidFill>
                <a:latin typeface="Consolas"/>
                <a:ea typeface="Consolas"/>
                <a:cs typeface="Consolas"/>
                <a:sym typeface="Consolas"/>
              </a:rPr>
              <a:t>Hello, </a:t>
            </a:r>
            <a:r>
              <a:rPr lang="en" sz="2400">
                <a:solidFill>
                  <a:srgbClr val="88C6BE"/>
                </a:solidFill>
                <a:latin typeface="Consolas"/>
                <a:ea typeface="Consolas"/>
                <a:cs typeface="Consolas"/>
                <a:sym typeface="Consolas"/>
              </a:rPr>
              <a:t>{</a:t>
            </a:r>
            <a:r>
              <a:rPr lang="en" sz="2400">
                <a:solidFill>
                  <a:srgbClr val="FFFFFF"/>
                </a:solidFill>
                <a:latin typeface="Consolas"/>
                <a:ea typeface="Consolas"/>
                <a:cs typeface="Consolas"/>
                <a:sym typeface="Consolas"/>
              </a:rPr>
              <a:t>name</a:t>
            </a:r>
            <a:r>
              <a:rPr lang="en" sz="2400">
                <a:solidFill>
                  <a:srgbClr val="88C6BE"/>
                </a:solidFill>
                <a:latin typeface="Consolas"/>
                <a:ea typeface="Consolas"/>
                <a:cs typeface="Consolas"/>
                <a:sym typeface="Consolas"/>
              </a:rPr>
              <a:t>}&lt;/</a:t>
            </a:r>
            <a:r>
              <a:rPr lang="en" sz="2400">
                <a:solidFill>
                  <a:srgbClr val="FC929E"/>
                </a:solidFill>
                <a:latin typeface="Consolas"/>
                <a:ea typeface="Consolas"/>
                <a:cs typeface="Consolas"/>
                <a:sym typeface="Consolas"/>
              </a:rPr>
              <a:t>h1</a:t>
            </a:r>
            <a:r>
              <a:rPr lang="en" sz="2400">
                <a:solidFill>
                  <a:srgbClr val="88C6BE"/>
                </a:solidFill>
                <a:latin typeface="Consolas"/>
                <a:ea typeface="Consolas"/>
                <a:cs typeface="Consolas"/>
                <a:sym typeface="Consolas"/>
              </a:rPr>
              <a:t>&gt;;</a:t>
            </a:r>
            <a:endParaRPr sz="2400">
              <a:solidFill>
                <a:srgbClr val="0000CD"/>
              </a:solidFill>
              <a:latin typeface="Consolas"/>
              <a:ea typeface="Consolas"/>
              <a:cs typeface="Consolas"/>
              <a:sym typeface="Consolas"/>
            </a:endParaRPr>
          </a:p>
        </p:txBody>
      </p:sp>
      <p:sp>
        <p:nvSpPr>
          <p:cNvPr id="262" name="Google Shape;262;p35"/>
          <p:cNvSpPr/>
          <p:nvPr/>
        </p:nvSpPr>
        <p:spPr>
          <a:xfrm>
            <a:off x="249375" y="4773875"/>
            <a:ext cx="1555800" cy="369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266" name="Shape 266"/>
        <p:cNvGrpSpPr/>
        <p:nvPr/>
      </p:nvGrpSpPr>
      <p:grpSpPr>
        <a:xfrm>
          <a:off x="0" y="0"/>
          <a:ext cx="0" cy="0"/>
          <a:chOff x="0" y="0"/>
          <a:chExt cx="0" cy="0"/>
        </a:xfrm>
      </p:grpSpPr>
      <p:sp>
        <p:nvSpPr>
          <p:cNvPr id="267" name="Google Shape;267;p36"/>
          <p:cNvSpPr txBox="1"/>
          <p:nvPr/>
        </p:nvSpPr>
        <p:spPr>
          <a:xfrm>
            <a:off x="230400" y="1257300"/>
            <a:ext cx="4163400" cy="310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600">
                <a:solidFill>
                  <a:schemeClr val="dk1"/>
                </a:solidFill>
                <a:latin typeface="Helvetica Neue"/>
                <a:ea typeface="Helvetica Neue"/>
                <a:cs typeface="Helvetica Neue"/>
                <a:sym typeface="Helvetica Neue"/>
              </a:rPr>
              <a:t>Component Declaration</a:t>
            </a:r>
            <a:br>
              <a:rPr lang="en" sz="1800">
                <a:highlight>
                  <a:srgbClr val="FFFFFF"/>
                </a:highlight>
                <a:latin typeface="Helvetica Neue"/>
                <a:ea typeface="Helvetica Neue"/>
                <a:cs typeface="Helvetica Neue"/>
                <a:sym typeface="Helvetica Neue"/>
              </a:rPr>
            </a:br>
            <a:br>
              <a:rPr lang="en" sz="1800">
                <a:highlight>
                  <a:srgbClr val="FFFFFF"/>
                </a:highlight>
                <a:latin typeface="Helvetica Neue"/>
                <a:ea typeface="Helvetica Neue"/>
                <a:cs typeface="Helvetica Neue"/>
                <a:sym typeface="Helvetica Neue"/>
              </a:rPr>
            </a:br>
            <a:r>
              <a:rPr lang="en" sz="1800">
                <a:highlight>
                  <a:srgbClr val="FFFFFF"/>
                </a:highlight>
                <a:latin typeface="Helvetica Neue"/>
                <a:ea typeface="Helvetica Neue"/>
                <a:cs typeface="Helvetica Neue"/>
                <a:sym typeface="Helvetica Neue"/>
              </a:rPr>
              <a:t>The code that defines your component.</a:t>
            </a:r>
            <a:br>
              <a:rPr lang="en" sz="1800">
                <a:highlight>
                  <a:srgbClr val="FFFFFF"/>
                </a:highlight>
                <a:latin typeface="Helvetica Neue"/>
                <a:ea typeface="Helvetica Neue"/>
                <a:cs typeface="Helvetica Neue"/>
                <a:sym typeface="Helvetica Neue"/>
              </a:rPr>
            </a:br>
            <a:br>
              <a:rPr lang="en" sz="1800">
                <a:highlight>
                  <a:srgbClr val="FFFFFF"/>
                </a:highlight>
                <a:latin typeface="Helvetica Neue"/>
                <a:ea typeface="Helvetica Neue"/>
                <a:cs typeface="Helvetica Neue"/>
                <a:sym typeface="Helvetica Neue"/>
              </a:rPr>
            </a:br>
            <a:r>
              <a:rPr lang="en" sz="1800">
                <a:highlight>
                  <a:srgbClr val="FFFFFF"/>
                </a:highlight>
                <a:latin typeface="Helvetica Neue"/>
                <a:ea typeface="Helvetica Neue"/>
                <a:cs typeface="Helvetica Neue"/>
                <a:sym typeface="Helvetica Neue"/>
              </a:rPr>
              <a:t>This component is defined in one place and each time we use the component it’s running this code.</a:t>
            </a:r>
            <a:endParaRPr sz="1800">
              <a:highlight>
                <a:srgbClr val="FFFFFF"/>
              </a:highlight>
              <a:latin typeface="Helvetica Neue"/>
              <a:ea typeface="Helvetica Neue"/>
              <a:cs typeface="Helvetica Neue"/>
              <a:sym typeface="Helvetica Neue"/>
            </a:endParaRPr>
          </a:p>
        </p:txBody>
      </p:sp>
      <p:sp>
        <p:nvSpPr>
          <p:cNvPr id="268" name="Google Shape;268;p36"/>
          <p:cNvSpPr txBox="1"/>
          <p:nvPr>
            <p:ph type="title"/>
          </p:nvPr>
        </p:nvSpPr>
        <p:spPr>
          <a:xfrm>
            <a:off x="1411200" y="58350"/>
            <a:ext cx="7502400" cy="905100"/>
          </a:xfrm>
          <a:prstGeom prst="rect">
            <a:avLst/>
          </a:prstGeom>
        </p:spPr>
        <p:txBody>
          <a:bodyPr anchorCtr="0" anchor="ctr" bIns="91425" lIns="91425" spcFirstLastPara="1" rIns="91425" wrap="square" tIns="91425">
            <a:noAutofit/>
          </a:bodyPr>
          <a:lstStyle/>
          <a:p>
            <a:pPr indent="0" lvl="0" marL="0" rtl="0" algn="l">
              <a:lnSpc>
                <a:spcPct val="93000"/>
              </a:lnSpc>
              <a:spcBef>
                <a:spcPts val="0"/>
              </a:spcBef>
              <a:spcAft>
                <a:spcPts val="0"/>
              </a:spcAft>
              <a:buClr>
                <a:schemeClr val="dk1"/>
              </a:buClr>
              <a:buSzPts val="1100"/>
              <a:buFont typeface="Arial"/>
              <a:buNone/>
            </a:pPr>
            <a:r>
              <a:rPr lang="en">
                <a:solidFill>
                  <a:schemeClr val="dk1"/>
                </a:solidFill>
              </a:rPr>
              <a:t>Review: Component Declaration</a:t>
            </a:r>
            <a:endParaRPr>
              <a:solidFill>
                <a:srgbClr val="EF5330"/>
              </a:solidFill>
              <a:latin typeface="Roboto Slab"/>
              <a:ea typeface="Roboto Slab"/>
              <a:cs typeface="Roboto Slab"/>
              <a:sym typeface="Roboto Slab"/>
            </a:endParaRPr>
          </a:p>
        </p:txBody>
      </p:sp>
      <p:sp>
        <p:nvSpPr>
          <p:cNvPr id="269" name="Google Shape;269;p36"/>
          <p:cNvSpPr/>
          <p:nvPr/>
        </p:nvSpPr>
        <p:spPr>
          <a:xfrm>
            <a:off x="166250" y="4702625"/>
            <a:ext cx="1722000" cy="441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70" name="Google Shape;270;p36"/>
          <p:cNvGrpSpPr/>
          <p:nvPr/>
        </p:nvGrpSpPr>
        <p:grpSpPr>
          <a:xfrm>
            <a:off x="4435125" y="1607875"/>
            <a:ext cx="4677975" cy="2622600"/>
            <a:chOff x="4435125" y="1455475"/>
            <a:chExt cx="4677975" cy="2622600"/>
          </a:xfrm>
        </p:grpSpPr>
        <p:sp>
          <p:nvSpPr>
            <p:cNvPr id="271" name="Google Shape;271;p36"/>
            <p:cNvSpPr txBox="1"/>
            <p:nvPr/>
          </p:nvSpPr>
          <p:spPr>
            <a:xfrm>
              <a:off x="4724400" y="1455475"/>
              <a:ext cx="4388700" cy="2622600"/>
            </a:xfrm>
            <a:prstGeom prst="rect">
              <a:avLst/>
            </a:prstGeom>
            <a:solidFill>
              <a:srgbClr val="000000"/>
            </a:solidFill>
            <a:ln cap="flat" cmpd="sng" w="28575">
              <a:solidFill>
                <a:srgbClr val="666666"/>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42857"/>
                </a:lnSpc>
                <a:spcBef>
                  <a:spcPts val="0"/>
                </a:spcBef>
                <a:spcAft>
                  <a:spcPts val="0"/>
                </a:spcAft>
                <a:buNone/>
              </a:pPr>
              <a:r>
                <a:rPr lang="en" sz="2000">
                  <a:solidFill>
                    <a:srgbClr val="C5A5C5"/>
                  </a:solidFill>
                  <a:latin typeface="Consolas"/>
                  <a:ea typeface="Consolas"/>
                  <a:cs typeface="Consolas"/>
                  <a:sym typeface="Consolas"/>
                </a:rPr>
                <a:t>let</a:t>
              </a:r>
              <a:r>
                <a:rPr lang="en" sz="2000">
                  <a:solidFill>
                    <a:srgbClr val="FFFFFF"/>
                  </a:solidFill>
                  <a:latin typeface="Consolas"/>
                  <a:ea typeface="Consolas"/>
                  <a:cs typeface="Consolas"/>
                  <a:sym typeface="Consolas"/>
                </a:rPr>
                <a:t> Header </a:t>
              </a:r>
              <a:r>
                <a:rPr lang="en" sz="2000">
                  <a:solidFill>
                    <a:srgbClr val="D7DEEA"/>
                  </a:solidFill>
                  <a:latin typeface="Consolas"/>
                  <a:ea typeface="Consolas"/>
                  <a:cs typeface="Consolas"/>
                  <a:sym typeface="Consolas"/>
                </a:rPr>
                <a:t>= </a:t>
              </a:r>
              <a:r>
                <a:rPr lang="en" sz="2000">
                  <a:solidFill>
                    <a:srgbClr val="8DC891"/>
                  </a:solidFill>
                  <a:latin typeface="Consolas"/>
                  <a:ea typeface="Consolas"/>
                  <a:cs typeface="Consolas"/>
                  <a:sym typeface="Consolas"/>
                </a:rPr>
                <a:t>(</a:t>
              </a:r>
              <a:r>
                <a:rPr lang="en" sz="2000">
                  <a:solidFill>
                    <a:srgbClr val="FFFFFF"/>
                  </a:solidFill>
                  <a:latin typeface="Consolas"/>
                  <a:ea typeface="Consolas"/>
                  <a:cs typeface="Consolas"/>
                  <a:sym typeface="Consolas"/>
                </a:rPr>
                <a:t>props</a:t>
              </a:r>
              <a:r>
                <a:rPr lang="en" sz="2000">
                  <a:solidFill>
                    <a:srgbClr val="8DC891"/>
                  </a:solidFill>
                  <a:latin typeface="Consolas"/>
                  <a:ea typeface="Consolas"/>
                  <a:cs typeface="Consolas"/>
                  <a:sym typeface="Consolas"/>
                </a:rPr>
                <a:t>) =&gt; (</a:t>
              </a:r>
              <a:br>
                <a:rPr lang="en" sz="2000">
                  <a:solidFill>
                    <a:srgbClr val="8DC891"/>
                  </a:solidFill>
                  <a:latin typeface="Consolas"/>
                  <a:ea typeface="Consolas"/>
                  <a:cs typeface="Consolas"/>
                  <a:sym typeface="Consolas"/>
                </a:rPr>
              </a:br>
              <a:r>
                <a:rPr lang="en" sz="2000">
                  <a:solidFill>
                    <a:srgbClr val="8DC891"/>
                  </a:solidFill>
                  <a:latin typeface="Consolas"/>
                  <a:ea typeface="Consolas"/>
                  <a:cs typeface="Consolas"/>
                  <a:sym typeface="Consolas"/>
                </a:rPr>
                <a:t> </a:t>
              </a:r>
              <a:r>
                <a:rPr lang="en" sz="2000">
                  <a:solidFill>
                    <a:srgbClr val="88C6BE"/>
                  </a:solidFill>
                  <a:latin typeface="Consolas"/>
                  <a:ea typeface="Consolas"/>
                  <a:cs typeface="Consolas"/>
                  <a:sym typeface="Consolas"/>
                </a:rPr>
                <a:t>&lt;</a:t>
              </a:r>
              <a:r>
                <a:rPr lang="en" sz="2000">
                  <a:solidFill>
                    <a:srgbClr val="FC929E"/>
                  </a:solidFill>
                  <a:latin typeface="Consolas"/>
                  <a:ea typeface="Consolas"/>
                  <a:cs typeface="Consolas"/>
                  <a:sym typeface="Consolas"/>
                </a:rPr>
                <a:t>h1</a:t>
              </a:r>
              <a:r>
                <a:rPr lang="en" sz="2000">
                  <a:solidFill>
                    <a:srgbClr val="88C6BE"/>
                  </a:solidFill>
                  <a:latin typeface="Consolas"/>
                  <a:ea typeface="Consolas"/>
                  <a:cs typeface="Consolas"/>
                  <a:sym typeface="Consolas"/>
                </a:rPr>
                <a:t>&gt;</a:t>
              </a:r>
              <a:r>
                <a:rPr lang="en" sz="2000">
                  <a:solidFill>
                    <a:srgbClr val="FFFFFF"/>
                  </a:solidFill>
                  <a:latin typeface="Consolas"/>
                  <a:ea typeface="Consolas"/>
                  <a:cs typeface="Consolas"/>
                  <a:sym typeface="Consolas"/>
                </a:rPr>
                <a:t>Hello, </a:t>
              </a:r>
              <a:r>
                <a:rPr lang="en" sz="2000">
                  <a:solidFill>
                    <a:srgbClr val="88C6BE"/>
                  </a:solidFill>
                  <a:latin typeface="Consolas"/>
                  <a:ea typeface="Consolas"/>
                  <a:cs typeface="Consolas"/>
                  <a:sym typeface="Consolas"/>
                </a:rPr>
                <a:t>{</a:t>
              </a:r>
              <a:r>
                <a:rPr lang="en" sz="2000">
                  <a:solidFill>
                    <a:srgbClr val="FFFFFF"/>
                  </a:solidFill>
                  <a:latin typeface="Consolas"/>
                  <a:ea typeface="Consolas"/>
                  <a:cs typeface="Consolas"/>
                  <a:sym typeface="Consolas"/>
                </a:rPr>
                <a:t>props.name</a:t>
              </a:r>
              <a:r>
                <a:rPr lang="en" sz="2000">
                  <a:solidFill>
                    <a:srgbClr val="88C6BE"/>
                  </a:solidFill>
                  <a:latin typeface="Consolas"/>
                  <a:ea typeface="Consolas"/>
                  <a:cs typeface="Consolas"/>
                  <a:sym typeface="Consolas"/>
                </a:rPr>
                <a:t>}&lt;/</a:t>
              </a:r>
              <a:r>
                <a:rPr lang="en" sz="2000">
                  <a:solidFill>
                    <a:srgbClr val="FC929E"/>
                  </a:solidFill>
                  <a:latin typeface="Consolas"/>
                  <a:ea typeface="Consolas"/>
                  <a:cs typeface="Consolas"/>
                  <a:sym typeface="Consolas"/>
                </a:rPr>
                <a:t>h1</a:t>
              </a:r>
              <a:r>
                <a:rPr lang="en" sz="2000">
                  <a:solidFill>
                    <a:srgbClr val="88C6BE"/>
                  </a:solidFill>
                  <a:latin typeface="Consolas"/>
                  <a:ea typeface="Consolas"/>
                  <a:cs typeface="Consolas"/>
                  <a:sym typeface="Consolas"/>
                </a:rPr>
                <a:t>&gt;;</a:t>
              </a:r>
              <a:br>
                <a:rPr lang="en" sz="2000">
                  <a:solidFill>
                    <a:srgbClr val="88C6BE"/>
                  </a:solidFill>
                  <a:latin typeface="Consolas"/>
                  <a:ea typeface="Consolas"/>
                  <a:cs typeface="Consolas"/>
                  <a:sym typeface="Consolas"/>
                </a:rPr>
              </a:br>
              <a:r>
                <a:rPr lang="en" sz="2000">
                  <a:solidFill>
                    <a:srgbClr val="88C6BE"/>
                  </a:solidFill>
                  <a:latin typeface="Consolas"/>
                  <a:ea typeface="Consolas"/>
                  <a:cs typeface="Consolas"/>
                  <a:sym typeface="Consolas"/>
                </a:rPr>
                <a:t>);</a:t>
              </a:r>
              <a:endParaRPr sz="2000">
                <a:solidFill>
                  <a:srgbClr val="0000CD"/>
                </a:solidFill>
                <a:latin typeface="Consolas"/>
                <a:ea typeface="Consolas"/>
                <a:cs typeface="Consolas"/>
                <a:sym typeface="Consolas"/>
              </a:endParaRPr>
            </a:p>
          </p:txBody>
        </p:sp>
        <p:sp>
          <p:nvSpPr>
            <p:cNvPr id="272" name="Google Shape;272;p36"/>
            <p:cNvSpPr txBox="1"/>
            <p:nvPr/>
          </p:nvSpPr>
          <p:spPr>
            <a:xfrm>
              <a:off x="4435125" y="1455475"/>
              <a:ext cx="289200" cy="2622600"/>
            </a:xfrm>
            <a:prstGeom prst="rect">
              <a:avLst/>
            </a:prstGeom>
            <a:solidFill>
              <a:srgbClr val="000000"/>
            </a:solidFill>
            <a:ln cap="flat" cmpd="sng" w="28575">
              <a:solidFill>
                <a:srgbClr val="666666"/>
              </a:solidFill>
              <a:prstDash val="solid"/>
              <a:round/>
              <a:headEnd len="sm" w="sm" type="none"/>
              <a:tailEnd len="sm" w="sm" type="none"/>
            </a:ln>
          </p:spPr>
          <p:txBody>
            <a:bodyPr anchorCtr="0" anchor="t" bIns="0" lIns="91425" spcFirstLastPara="1" rIns="91425" wrap="square" tIns="91425">
              <a:noAutofit/>
            </a:bodyPr>
            <a:lstStyle/>
            <a:p>
              <a:pPr indent="0" lvl="0" marL="0" rtl="0" algn="r">
                <a:lnSpc>
                  <a:spcPct val="142857"/>
                </a:lnSpc>
                <a:spcBef>
                  <a:spcPts val="0"/>
                </a:spcBef>
                <a:spcAft>
                  <a:spcPts val="0"/>
                </a:spcAft>
                <a:buNone/>
              </a:pPr>
              <a:r>
                <a:rPr lang="en" sz="2000">
                  <a:solidFill>
                    <a:srgbClr val="FF9900"/>
                  </a:solidFill>
                  <a:latin typeface="Consolas"/>
                  <a:ea typeface="Consolas"/>
                  <a:cs typeface="Consolas"/>
                  <a:sym typeface="Consolas"/>
                </a:rPr>
                <a:t>1</a:t>
              </a:r>
              <a:br>
                <a:rPr lang="en" sz="2000">
                  <a:solidFill>
                    <a:srgbClr val="FF9900"/>
                  </a:solidFill>
                  <a:latin typeface="Consolas"/>
                  <a:ea typeface="Consolas"/>
                  <a:cs typeface="Consolas"/>
                  <a:sym typeface="Consolas"/>
                </a:rPr>
              </a:br>
              <a:r>
                <a:rPr lang="en" sz="2000">
                  <a:solidFill>
                    <a:srgbClr val="FF9900"/>
                  </a:solidFill>
                  <a:latin typeface="Consolas"/>
                  <a:ea typeface="Consolas"/>
                  <a:cs typeface="Consolas"/>
                  <a:sym typeface="Consolas"/>
                </a:rPr>
                <a:t>2</a:t>
              </a:r>
              <a:br>
                <a:rPr lang="en" sz="2000">
                  <a:solidFill>
                    <a:srgbClr val="FF9900"/>
                  </a:solidFill>
                  <a:latin typeface="Consolas"/>
                  <a:ea typeface="Consolas"/>
                  <a:cs typeface="Consolas"/>
                  <a:sym typeface="Consolas"/>
                </a:rPr>
              </a:br>
              <a:r>
                <a:rPr lang="en" sz="2000">
                  <a:solidFill>
                    <a:srgbClr val="FF9900"/>
                  </a:solidFill>
                  <a:latin typeface="Consolas"/>
                  <a:ea typeface="Consolas"/>
                  <a:cs typeface="Consolas"/>
                  <a:sym typeface="Consolas"/>
                </a:rPr>
                <a:t>3</a:t>
              </a:r>
              <a:br>
                <a:rPr lang="en" sz="2000">
                  <a:solidFill>
                    <a:srgbClr val="FF9900"/>
                  </a:solidFill>
                  <a:latin typeface="Consolas"/>
                  <a:ea typeface="Consolas"/>
                  <a:cs typeface="Consolas"/>
                  <a:sym typeface="Consolas"/>
                </a:rPr>
              </a:br>
              <a:r>
                <a:rPr lang="en" sz="2000">
                  <a:solidFill>
                    <a:srgbClr val="FF9900"/>
                  </a:solidFill>
                  <a:latin typeface="Consolas"/>
                  <a:ea typeface="Consolas"/>
                  <a:cs typeface="Consolas"/>
                  <a:sym typeface="Consolas"/>
                </a:rPr>
                <a:t>4</a:t>
              </a:r>
              <a:br>
                <a:rPr lang="en" sz="2000">
                  <a:solidFill>
                    <a:srgbClr val="FF9900"/>
                  </a:solidFill>
                  <a:latin typeface="Consolas"/>
                  <a:ea typeface="Consolas"/>
                  <a:cs typeface="Consolas"/>
                  <a:sym typeface="Consolas"/>
                </a:rPr>
              </a:br>
              <a:r>
                <a:rPr lang="en" sz="2000">
                  <a:solidFill>
                    <a:srgbClr val="FF9900"/>
                  </a:solidFill>
                  <a:latin typeface="Consolas"/>
                  <a:ea typeface="Consolas"/>
                  <a:cs typeface="Consolas"/>
                  <a:sym typeface="Consolas"/>
                </a:rPr>
                <a:t>5</a:t>
              </a:r>
              <a:br>
                <a:rPr lang="en" sz="2000">
                  <a:solidFill>
                    <a:srgbClr val="FF9900"/>
                  </a:solidFill>
                  <a:latin typeface="Consolas"/>
                  <a:ea typeface="Consolas"/>
                  <a:cs typeface="Consolas"/>
                  <a:sym typeface="Consolas"/>
                </a:rPr>
              </a:br>
              <a:r>
                <a:rPr lang="en" sz="2000">
                  <a:solidFill>
                    <a:srgbClr val="FF9900"/>
                  </a:solidFill>
                  <a:latin typeface="Consolas"/>
                  <a:ea typeface="Consolas"/>
                  <a:cs typeface="Consolas"/>
                  <a:sym typeface="Consolas"/>
                </a:rPr>
                <a:t>6</a:t>
              </a:r>
              <a:br>
                <a:rPr lang="en" sz="2000">
                  <a:solidFill>
                    <a:srgbClr val="FF9900"/>
                  </a:solidFill>
                  <a:latin typeface="Consolas"/>
                  <a:ea typeface="Consolas"/>
                  <a:cs typeface="Consolas"/>
                  <a:sym typeface="Consolas"/>
                </a:rPr>
              </a:br>
              <a:endParaRPr sz="2000">
                <a:solidFill>
                  <a:srgbClr val="C5A5C5"/>
                </a:solidFill>
                <a:latin typeface="Consolas"/>
                <a:ea typeface="Consolas"/>
                <a:cs typeface="Consolas"/>
                <a:sym typeface="Consolas"/>
              </a:endParaRPr>
            </a:p>
          </p:txBody>
        </p:sp>
      </p:gr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ode Nation v2">
  <a:themeElements>
    <a:clrScheme name="Simple Light">
      <a:dk1>
        <a:srgbClr val="000000"/>
      </a:dk1>
      <a:lt1>
        <a:srgbClr val="FFFFFF"/>
      </a:lt1>
      <a:dk2>
        <a:srgbClr val="595959"/>
      </a:dk2>
      <a:lt2>
        <a:srgbClr val="EEEEEE"/>
      </a:lt2>
      <a:accent1>
        <a:srgbClr val="FFAA7B"/>
      </a:accent1>
      <a:accent2>
        <a:srgbClr val="212121"/>
      </a:accent2>
      <a:accent3>
        <a:srgbClr val="E4A4EE"/>
      </a:accent3>
      <a:accent4>
        <a:srgbClr val="FEE975"/>
      </a:accent4>
      <a:accent5>
        <a:srgbClr val="17D3FF"/>
      </a:accent5>
      <a:accent6>
        <a:srgbClr val="00FFCC"/>
      </a:accent6>
      <a:hlink>
        <a:srgbClr val="0080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